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32"/>
  </p:notesMasterIdLst>
  <p:sldIdLst>
    <p:sldId id="256" r:id="rId3"/>
    <p:sldId id="258" r:id="rId4"/>
    <p:sldId id="269" r:id="rId5"/>
    <p:sldId id="260" r:id="rId6"/>
    <p:sldId id="261" r:id="rId7"/>
    <p:sldId id="291" r:id="rId8"/>
    <p:sldId id="292" r:id="rId9"/>
    <p:sldId id="306" r:id="rId10"/>
    <p:sldId id="286" r:id="rId11"/>
    <p:sldId id="257" r:id="rId12"/>
    <p:sldId id="299" r:id="rId13"/>
    <p:sldId id="300" r:id="rId14"/>
    <p:sldId id="302" r:id="rId15"/>
    <p:sldId id="303" r:id="rId16"/>
    <p:sldId id="262" r:id="rId17"/>
    <p:sldId id="288" r:id="rId18"/>
    <p:sldId id="304" r:id="rId19"/>
    <p:sldId id="289" r:id="rId20"/>
    <p:sldId id="290" r:id="rId21"/>
    <p:sldId id="293" r:id="rId22"/>
    <p:sldId id="305" r:id="rId23"/>
    <p:sldId id="294" r:id="rId24"/>
    <p:sldId id="295" r:id="rId25"/>
    <p:sldId id="296" r:id="rId26"/>
    <p:sldId id="297" r:id="rId27"/>
    <p:sldId id="307" r:id="rId28"/>
    <p:sldId id="298" r:id="rId29"/>
    <p:sldId id="301" r:id="rId30"/>
    <p:sldId id="281" r:id="rId31"/>
  </p:sldIdLst>
  <p:sldSz cx="9144000" cy="5143500" type="screen16x9"/>
  <p:notesSz cx="6858000" cy="9144000"/>
  <p:embeddedFontLst>
    <p:embeddedFont>
      <p:font typeface="Georgia" panose="02040502050405020303" pitchFamily="18" charset="0"/>
      <p:regular r:id="rId33"/>
      <p:bold r:id="rId34"/>
      <p:italic r:id="rId35"/>
      <p:boldItalic r:id="rId36"/>
    </p:embeddedFont>
    <p:embeddedFont>
      <p:font typeface="Muli" panose="020B060402020202020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DB5C99DF-6930-489E-859C-48E91376971A}">
  <a:tblStyle styleId="{DB5C99DF-6930-489E-859C-48E91376971A}"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90" d="100"/>
          <a:sy n="90" d="100"/>
        </p:scale>
        <p:origin x="756" y="84"/>
      </p:cViewPr>
      <p:guideLst/>
    </p:cSldViewPr>
  </p:slideViewPr>
  <p:notesTextViewPr>
    <p:cViewPr>
      <p:scale>
        <a:sx n="1" d="1"/>
        <a:sy n="1" d="1"/>
      </p:scale>
      <p:origin x="0" y="0"/>
    </p:cViewPr>
  </p:notesTextViewPr>
  <p:sorterViewPr>
    <p:cViewPr>
      <p:scale>
        <a:sx n="100" d="100"/>
        <a:sy n="100" d="100"/>
      </p:scale>
      <p:origin x="0" y="-21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252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2718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1562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27045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472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3485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1110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0935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0488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2600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09773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94235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9850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3097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5590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594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7391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3158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4684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6641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286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0" name="Shape 10"/>
          <p:cNvSpPr/>
          <p:nvPr/>
        </p:nvSpPr>
        <p:spPr>
          <a:xfrm>
            <a:off x="2748000" y="747750"/>
            <a:ext cx="3647999" cy="3647999"/>
          </a:xfrm>
          <a:prstGeom prst="ellipse">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11" name="Shape 11"/>
          <p:cNvSpPr txBox="1">
            <a:spLocks noGrp="1"/>
          </p:cNvSpPr>
          <p:nvPr>
            <p:ph type="title"/>
          </p:nvPr>
        </p:nvSpPr>
        <p:spPr>
          <a:xfrm>
            <a:off x="2747950" y="747775"/>
            <a:ext cx="3647999" cy="3647999"/>
          </a:xfrm>
          <a:prstGeom prst="rect">
            <a:avLst/>
          </a:prstGeom>
        </p:spPr>
        <p:txBody>
          <a:bodyPr lIns="91425" tIns="91425" rIns="91425" bIns="91425" anchor="ctr"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Shape 65"/>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150" y="1790100"/>
            <a:ext cx="9144000" cy="15632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67" name="Shape 67"/>
          <p:cNvSpPr txBox="1">
            <a:spLocks noGrp="1"/>
          </p:cNvSpPr>
          <p:nvPr>
            <p:ph type="body" idx="1"/>
          </p:nvPr>
        </p:nvSpPr>
        <p:spPr>
          <a:xfrm>
            <a:off x="1964225" y="2161800"/>
            <a:ext cx="5215499" cy="819899"/>
          </a:xfrm>
          <a:prstGeom prst="rect">
            <a:avLst/>
          </a:prstGeom>
          <a:noFill/>
          <a:ln>
            <a:noFill/>
          </a:ln>
        </p:spPr>
        <p:txBody>
          <a:bodyPr lIns="91425" tIns="91425" rIns="91425" bIns="91425" anchor="ctr" anchorCtr="0"/>
          <a:lstStyle>
            <a:lvl1pPr lvl="0" algn="ctr" rtl="0">
              <a:spcBef>
                <a:spcPts val="0"/>
              </a:spcBef>
              <a:buClr>
                <a:srgbClr val="FFFFFF"/>
              </a:buClr>
              <a:buSzPct val="100000"/>
              <a:buFont typeface="Georgia"/>
              <a:defRPr sz="1600" i="1">
                <a:solidFill>
                  <a:srgbClr val="FFFFFF"/>
                </a:solidFill>
                <a:latin typeface="Georgia"/>
                <a:ea typeface="Georgia"/>
                <a:cs typeface="Georgia"/>
                <a:sym typeface="Georgia"/>
              </a:defRPr>
            </a:lvl1pPr>
            <a:lvl2pPr lvl="1" algn="ctr" rtl="0">
              <a:spcBef>
                <a:spcPts val="0"/>
              </a:spcBef>
              <a:buClr>
                <a:srgbClr val="FFFFFF"/>
              </a:buClr>
              <a:buSzPct val="100000"/>
              <a:buFont typeface="Georgia"/>
              <a:defRPr sz="1600" i="1">
                <a:solidFill>
                  <a:srgbClr val="FFFFFF"/>
                </a:solidFill>
                <a:latin typeface="Georgia"/>
                <a:ea typeface="Georgia"/>
                <a:cs typeface="Georgia"/>
                <a:sym typeface="Georgia"/>
              </a:defRPr>
            </a:lvl2pPr>
            <a:lvl3pPr lvl="2" algn="ctr" rtl="0">
              <a:spcBef>
                <a:spcPts val="0"/>
              </a:spcBef>
              <a:buClr>
                <a:srgbClr val="FFFFFF"/>
              </a:buClr>
              <a:buSzPct val="100000"/>
              <a:buFont typeface="Georgia"/>
              <a:defRPr sz="1600" i="1">
                <a:solidFill>
                  <a:srgbClr val="FFFFFF"/>
                </a:solidFill>
                <a:latin typeface="Georgia"/>
                <a:ea typeface="Georgia"/>
                <a:cs typeface="Georgia"/>
                <a:sym typeface="Georgia"/>
              </a:defRPr>
            </a:lvl3pPr>
            <a:lvl4pPr lvl="3" algn="ctr" rtl="0">
              <a:spcBef>
                <a:spcPts val="0"/>
              </a:spcBef>
              <a:buClr>
                <a:srgbClr val="FFFFFF"/>
              </a:buClr>
              <a:buSzPct val="100000"/>
              <a:buFont typeface="Georgia"/>
              <a:defRPr sz="1600" i="1">
                <a:solidFill>
                  <a:srgbClr val="FFFFFF"/>
                </a:solidFill>
                <a:latin typeface="Georgia"/>
                <a:ea typeface="Georgia"/>
                <a:cs typeface="Georgia"/>
                <a:sym typeface="Georgia"/>
              </a:defRPr>
            </a:lvl4pPr>
            <a:lvl5pPr lvl="4" algn="ctr" rtl="0">
              <a:spcBef>
                <a:spcPts val="0"/>
              </a:spcBef>
              <a:buClr>
                <a:srgbClr val="FFFFFF"/>
              </a:buClr>
              <a:buSzPct val="100000"/>
              <a:buFont typeface="Georgia"/>
              <a:defRPr sz="1600" i="1">
                <a:solidFill>
                  <a:srgbClr val="FFFFFF"/>
                </a:solidFill>
                <a:latin typeface="Georgia"/>
                <a:ea typeface="Georgia"/>
                <a:cs typeface="Georgia"/>
                <a:sym typeface="Georgia"/>
              </a:defRPr>
            </a:lvl5pPr>
            <a:lvl6pPr lvl="5" algn="ctr" rtl="0">
              <a:spcBef>
                <a:spcPts val="0"/>
              </a:spcBef>
              <a:buClr>
                <a:srgbClr val="FFFFFF"/>
              </a:buClr>
              <a:buSzPct val="100000"/>
              <a:buFont typeface="Georgia"/>
              <a:defRPr sz="1600" i="1">
                <a:solidFill>
                  <a:srgbClr val="FFFFFF"/>
                </a:solidFill>
                <a:latin typeface="Georgia"/>
                <a:ea typeface="Georgia"/>
                <a:cs typeface="Georgia"/>
                <a:sym typeface="Georgia"/>
              </a:defRPr>
            </a:lvl6pPr>
            <a:lvl7pPr lvl="6" algn="ctr" rtl="0">
              <a:spcBef>
                <a:spcPts val="0"/>
              </a:spcBef>
              <a:buClr>
                <a:srgbClr val="FFFFFF"/>
              </a:buClr>
              <a:buSzPct val="100000"/>
              <a:buFont typeface="Georgia"/>
              <a:defRPr sz="1600" i="1">
                <a:solidFill>
                  <a:srgbClr val="FFFFFF"/>
                </a:solidFill>
                <a:latin typeface="Georgia"/>
                <a:ea typeface="Georgia"/>
                <a:cs typeface="Georgia"/>
                <a:sym typeface="Georgia"/>
              </a:defRPr>
            </a:lvl7pPr>
            <a:lvl8pPr lvl="7" algn="ctr" rtl="0">
              <a:spcBef>
                <a:spcPts val="0"/>
              </a:spcBef>
              <a:buClr>
                <a:srgbClr val="FFFFFF"/>
              </a:buClr>
              <a:buSzPct val="100000"/>
              <a:buFont typeface="Georgia"/>
              <a:defRPr sz="1600" i="1">
                <a:solidFill>
                  <a:srgbClr val="FFFFFF"/>
                </a:solidFill>
                <a:latin typeface="Georgia"/>
                <a:ea typeface="Georgia"/>
                <a:cs typeface="Georgia"/>
                <a:sym typeface="Georgia"/>
              </a:defRPr>
            </a:lvl8pPr>
            <a:lvl9pPr lvl="8" algn="ctr" rtl="0">
              <a:spcBef>
                <a:spcPts val="0"/>
              </a:spcBef>
              <a:buClr>
                <a:srgbClr val="FFFFFF"/>
              </a:buClr>
              <a:buSzPct val="100000"/>
              <a:buFont typeface="Georgia"/>
              <a:defRPr sz="1600" i="1">
                <a:solidFill>
                  <a:srgbClr val="FFFFFF"/>
                </a:solidFill>
                <a:latin typeface="Georgia"/>
                <a:ea typeface="Georgia"/>
                <a:cs typeface="Georgia"/>
                <a:sym typeface="Georgi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Shape 69"/>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70" name="Shape 70"/>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71" name="Shape 71"/>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72" name="Shape 72"/>
          <p:cNvSpPr txBox="1">
            <a:spLocks noGrp="1"/>
          </p:cNvSpPr>
          <p:nvPr>
            <p:ph type="body" idx="1"/>
          </p:nvPr>
        </p:nvSpPr>
        <p:spPr>
          <a:xfrm>
            <a:off x="2902950" y="1509475"/>
            <a:ext cx="5718600" cy="3125100"/>
          </a:xfrm>
          <a:prstGeom prst="rect">
            <a:avLst/>
          </a:prstGeom>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 1 column half">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Shape 74"/>
          <p:cNvSpPr/>
          <p:nvPr/>
        </p:nvSpPr>
        <p:spPr>
          <a:xfrm>
            <a:off x="4572000" y="0"/>
            <a:ext cx="45720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75" name="Shape 75"/>
          <p:cNvSpPr txBox="1">
            <a:spLocks noGrp="1"/>
          </p:cNvSpPr>
          <p:nvPr>
            <p:ph type="title"/>
          </p:nvPr>
        </p:nvSpPr>
        <p:spPr>
          <a:xfrm>
            <a:off x="5128375" y="302375"/>
            <a:ext cx="3493199"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76" name="Shape 76"/>
          <p:cNvSpPr txBox="1">
            <a:spLocks noGrp="1"/>
          </p:cNvSpPr>
          <p:nvPr>
            <p:ph type="body" idx="1"/>
          </p:nvPr>
        </p:nvSpPr>
        <p:spPr>
          <a:xfrm>
            <a:off x="5128481" y="1509475"/>
            <a:ext cx="3493199" cy="3125100"/>
          </a:xfrm>
          <a:prstGeom prst="rect">
            <a:avLst/>
          </a:prstGeom>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 2 columns">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Shape 78"/>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80" name="Shape 80"/>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81" name="Shape 81"/>
          <p:cNvSpPr txBox="1">
            <a:spLocks noGrp="1"/>
          </p:cNvSpPr>
          <p:nvPr>
            <p:ph type="body" idx="1"/>
          </p:nvPr>
        </p:nvSpPr>
        <p:spPr>
          <a:xfrm>
            <a:off x="2902950"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
        <p:nvSpPr>
          <p:cNvPr id="82" name="Shape 82"/>
          <p:cNvSpPr txBox="1">
            <a:spLocks noGrp="1"/>
          </p:cNvSpPr>
          <p:nvPr>
            <p:ph type="body" idx="2"/>
          </p:nvPr>
        </p:nvSpPr>
        <p:spPr>
          <a:xfrm>
            <a:off x="5840728"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 3 columns">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Shape 84"/>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86" name="Shape 86"/>
          <p:cNvSpPr txBox="1">
            <a:spLocks noGrp="1"/>
          </p:cNvSpPr>
          <p:nvPr>
            <p:ph type="body" idx="1"/>
          </p:nvPr>
        </p:nvSpPr>
        <p:spPr>
          <a:xfrm>
            <a:off x="2902775" y="1538525"/>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87" name="Shape 87"/>
          <p:cNvSpPr txBox="1">
            <a:spLocks noGrp="1"/>
          </p:cNvSpPr>
          <p:nvPr>
            <p:ph type="body" idx="2"/>
          </p:nvPr>
        </p:nvSpPr>
        <p:spPr>
          <a:xfrm>
            <a:off x="4915914" y="1538525"/>
            <a:ext cx="1914900" cy="33869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88" name="Shape 88"/>
          <p:cNvSpPr txBox="1">
            <a:spLocks noGrp="1"/>
          </p:cNvSpPr>
          <p:nvPr>
            <p:ph type="body" idx="3"/>
          </p:nvPr>
        </p:nvSpPr>
        <p:spPr>
          <a:xfrm>
            <a:off x="6929053" y="1538525"/>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89" name="Shape 89"/>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Shape 91"/>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1190100" y="0"/>
            <a:ext cx="6763800" cy="857400"/>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93" name="Shape 93"/>
          <p:cNvSpPr txBox="1">
            <a:spLocks noGrp="1"/>
          </p:cNvSpPr>
          <p:nvPr>
            <p:ph type="title"/>
          </p:nvPr>
        </p:nvSpPr>
        <p:spPr>
          <a:xfrm>
            <a:off x="1190100" y="302375"/>
            <a:ext cx="6763800" cy="503099"/>
          </a:xfrm>
          <a:prstGeom prst="rect">
            <a:avLst/>
          </a:prstGeom>
        </p:spPr>
        <p:txBody>
          <a:bodyPr lIns="91425" tIns="91425" rIns="91425" bIns="91425" anchor="t" anchorCtr="0"/>
          <a:lstStyle>
            <a:lvl1pPr lvl="0" algn="ctr" rtl="0">
              <a:spcBef>
                <a:spcPts val="0"/>
              </a:spcBef>
              <a:buNone/>
              <a:defRPr sz="1800" b="1">
                <a:solidFill>
                  <a:srgbClr val="FFFFFF"/>
                </a:solidFill>
                <a:latin typeface="Muli"/>
                <a:ea typeface="Muli"/>
                <a:cs typeface="Muli"/>
                <a:sym typeface="Muli"/>
              </a:defRPr>
            </a:lvl1pPr>
            <a:lvl2pPr lvl="1" algn="ctr" rtl="0">
              <a:spcBef>
                <a:spcPts val="0"/>
              </a:spcBef>
              <a:buNone/>
              <a:defRPr sz="1800" b="1">
                <a:solidFill>
                  <a:srgbClr val="FFFFFF"/>
                </a:solidFill>
                <a:latin typeface="Muli"/>
                <a:ea typeface="Muli"/>
                <a:cs typeface="Muli"/>
                <a:sym typeface="Muli"/>
              </a:defRPr>
            </a:lvl2pPr>
            <a:lvl3pPr lvl="2" algn="ctr" rtl="0">
              <a:spcBef>
                <a:spcPts val="0"/>
              </a:spcBef>
              <a:buNone/>
              <a:defRPr sz="1800" b="1">
                <a:solidFill>
                  <a:srgbClr val="FFFFFF"/>
                </a:solidFill>
                <a:latin typeface="Muli"/>
                <a:ea typeface="Muli"/>
                <a:cs typeface="Muli"/>
                <a:sym typeface="Muli"/>
              </a:defRPr>
            </a:lvl3pPr>
            <a:lvl4pPr lvl="3" algn="ctr" rtl="0">
              <a:spcBef>
                <a:spcPts val="0"/>
              </a:spcBef>
              <a:buNone/>
              <a:defRPr sz="1800" b="1">
                <a:solidFill>
                  <a:srgbClr val="FFFFFF"/>
                </a:solidFill>
                <a:latin typeface="Muli"/>
                <a:ea typeface="Muli"/>
                <a:cs typeface="Muli"/>
                <a:sym typeface="Muli"/>
              </a:defRPr>
            </a:lvl4pPr>
            <a:lvl5pPr lvl="4" algn="ctr" rtl="0">
              <a:spcBef>
                <a:spcPts val="0"/>
              </a:spcBef>
              <a:buNone/>
              <a:defRPr sz="1800" b="1">
                <a:solidFill>
                  <a:srgbClr val="FFFFFF"/>
                </a:solidFill>
                <a:latin typeface="Muli"/>
                <a:ea typeface="Muli"/>
                <a:cs typeface="Muli"/>
                <a:sym typeface="Muli"/>
              </a:defRPr>
            </a:lvl5pPr>
            <a:lvl6pPr lvl="5" algn="ctr" rtl="0">
              <a:spcBef>
                <a:spcPts val="0"/>
              </a:spcBef>
              <a:buNone/>
              <a:defRPr sz="1800" b="1">
                <a:solidFill>
                  <a:srgbClr val="FFFFFF"/>
                </a:solidFill>
                <a:latin typeface="Muli"/>
                <a:ea typeface="Muli"/>
                <a:cs typeface="Muli"/>
                <a:sym typeface="Muli"/>
              </a:defRPr>
            </a:lvl6pPr>
            <a:lvl7pPr lvl="6" algn="ctr" rtl="0">
              <a:spcBef>
                <a:spcPts val="0"/>
              </a:spcBef>
              <a:buNone/>
              <a:defRPr sz="1800" b="1">
                <a:solidFill>
                  <a:srgbClr val="FFFFFF"/>
                </a:solidFill>
                <a:latin typeface="Muli"/>
                <a:ea typeface="Muli"/>
                <a:cs typeface="Muli"/>
                <a:sym typeface="Muli"/>
              </a:defRPr>
            </a:lvl7pPr>
            <a:lvl8pPr lvl="7" algn="ctr" rtl="0">
              <a:spcBef>
                <a:spcPts val="0"/>
              </a:spcBef>
              <a:buNone/>
              <a:defRPr sz="1800" b="1">
                <a:solidFill>
                  <a:srgbClr val="FFFFFF"/>
                </a:solidFill>
                <a:latin typeface="Muli"/>
                <a:ea typeface="Muli"/>
                <a:cs typeface="Muli"/>
                <a:sym typeface="Muli"/>
              </a:defRPr>
            </a:lvl8pPr>
            <a:lvl9pPr lvl="8" algn="ctr"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Shape 95"/>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1190100" y="4470400"/>
            <a:ext cx="6763800" cy="6731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97" name="Shape 97"/>
          <p:cNvSpPr txBox="1">
            <a:spLocks noGrp="1"/>
          </p:cNvSpPr>
          <p:nvPr>
            <p:ph type="body" idx="1"/>
          </p:nvPr>
        </p:nvSpPr>
        <p:spPr>
          <a:xfrm>
            <a:off x="1190100" y="4470500"/>
            <a:ext cx="6763800" cy="673199"/>
          </a:xfrm>
          <a:prstGeom prst="rect">
            <a:avLst/>
          </a:prstGeom>
          <a:noFill/>
          <a:ln>
            <a:noFill/>
          </a:ln>
        </p:spPr>
        <p:txBody>
          <a:bodyPr lIns="91425" tIns="91425" rIns="91425" bIns="91425" anchor="ctr" anchorCtr="0"/>
          <a:lstStyle>
            <a:lvl1pPr lvl="0" algn="ctr" rtl="0">
              <a:spcBef>
                <a:spcPts val="360"/>
              </a:spcBef>
              <a:buClr>
                <a:srgbClr val="FFFFFF"/>
              </a:buClr>
              <a:buFont typeface="Muli"/>
              <a:buNone/>
              <a:defRPr>
                <a:solidFill>
                  <a:srgbClr val="FFFFFF"/>
                </a:solidFill>
                <a:latin typeface="Muli"/>
                <a:ea typeface="Muli"/>
                <a:cs typeface="Muli"/>
                <a:sym typeface="Muli"/>
              </a:defRPr>
            </a:lvl1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9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150" y="1790100"/>
            <a:ext cx="9144000" cy="15632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body" idx="1"/>
          </p:nvPr>
        </p:nvSpPr>
        <p:spPr>
          <a:xfrm>
            <a:off x="1964225" y="2161800"/>
            <a:ext cx="5215499" cy="819899"/>
          </a:xfrm>
          <a:prstGeom prst="rect">
            <a:avLst/>
          </a:prstGeom>
          <a:noFill/>
          <a:ln>
            <a:noFill/>
          </a:ln>
        </p:spPr>
        <p:txBody>
          <a:bodyPr lIns="91425" tIns="91425" rIns="91425" bIns="91425" anchor="ctr" anchorCtr="0"/>
          <a:lstStyle>
            <a:lvl1pPr lvl="0" algn="ctr" rtl="0">
              <a:spcBef>
                <a:spcPts val="0"/>
              </a:spcBef>
              <a:buClr>
                <a:srgbClr val="FFFFFF"/>
              </a:buClr>
              <a:buSzPct val="100000"/>
              <a:buFont typeface="Georgia"/>
              <a:defRPr sz="1600" i="1">
                <a:solidFill>
                  <a:srgbClr val="FFFFFF"/>
                </a:solidFill>
                <a:latin typeface="Georgia"/>
                <a:ea typeface="Georgia"/>
                <a:cs typeface="Georgia"/>
                <a:sym typeface="Georgia"/>
              </a:defRPr>
            </a:lvl1pPr>
            <a:lvl2pPr lvl="1" algn="ctr" rtl="0">
              <a:spcBef>
                <a:spcPts val="0"/>
              </a:spcBef>
              <a:buClr>
                <a:srgbClr val="FFFFFF"/>
              </a:buClr>
              <a:buSzPct val="100000"/>
              <a:buFont typeface="Georgia"/>
              <a:defRPr sz="1600" i="1">
                <a:solidFill>
                  <a:srgbClr val="FFFFFF"/>
                </a:solidFill>
                <a:latin typeface="Georgia"/>
                <a:ea typeface="Georgia"/>
                <a:cs typeface="Georgia"/>
                <a:sym typeface="Georgia"/>
              </a:defRPr>
            </a:lvl2pPr>
            <a:lvl3pPr lvl="2" algn="ctr" rtl="0">
              <a:spcBef>
                <a:spcPts val="0"/>
              </a:spcBef>
              <a:buClr>
                <a:srgbClr val="FFFFFF"/>
              </a:buClr>
              <a:buSzPct val="100000"/>
              <a:buFont typeface="Georgia"/>
              <a:defRPr sz="1600" i="1">
                <a:solidFill>
                  <a:srgbClr val="FFFFFF"/>
                </a:solidFill>
                <a:latin typeface="Georgia"/>
                <a:ea typeface="Georgia"/>
                <a:cs typeface="Georgia"/>
                <a:sym typeface="Georgia"/>
              </a:defRPr>
            </a:lvl3pPr>
            <a:lvl4pPr lvl="3" algn="ctr" rtl="0">
              <a:spcBef>
                <a:spcPts val="0"/>
              </a:spcBef>
              <a:buClr>
                <a:srgbClr val="FFFFFF"/>
              </a:buClr>
              <a:buSzPct val="100000"/>
              <a:buFont typeface="Georgia"/>
              <a:defRPr sz="1600" i="1">
                <a:solidFill>
                  <a:srgbClr val="FFFFFF"/>
                </a:solidFill>
                <a:latin typeface="Georgia"/>
                <a:ea typeface="Georgia"/>
                <a:cs typeface="Georgia"/>
                <a:sym typeface="Georgia"/>
              </a:defRPr>
            </a:lvl4pPr>
            <a:lvl5pPr lvl="4" algn="ctr" rtl="0">
              <a:spcBef>
                <a:spcPts val="0"/>
              </a:spcBef>
              <a:buClr>
                <a:srgbClr val="FFFFFF"/>
              </a:buClr>
              <a:buSzPct val="100000"/>
              <a:buFont typeface="Georgia"/>
              <a:defRPr sz="1600" i="1">
                <a:solidFill>
                  <a:srgbClr val="FFFFFF"/>
                </a:solidFill>
                <a:latin typeface="Georgia"/>
                <a:ea typeface="Georgia"/>
                <a:cs typeface="Georgia"/>
                <a:sym typeface="Georgia"/>
              </a:defRPr>
            </a:lvl5pPr>
            <a:lvl6pPr lvl="5" algn="ctr" rtl="0">
              <a:spcBef>
                <a:spcPts val="0"/>
              </a:spcBef>
              <a:buClr>
                <a:srgbClr val="FFFFFF"/>
              </a:buClr>
              <a:buSzPct val="100000"/>
              <a:buFont typeface="Georgia"/>
              <a:defRPr sz="1600" i="1">
                <a:solidFill>
                  <a:srgbClr val="FFFFFF"/>
                </a:solidFill>
                <a:latin typeface="Georgia"/>
                <a:ea typeface="Georgia"/>
                <a:cs typeface="Georgia"/>
                <a:sym typeface="Georgia"/>
              </a:defRPr>
            </a:lvl6pPr>
            <a:lvl7pPr lvl="6" algn="ctr" rtl="0">
              <a:spcBef>
                <a:spcPts val="0"/>
              </a:spcBef>
              <a:buClr>
                <a:srgbClr val="FFFFFF"/>
              </a:buClr>
              <a:buSzPct val="100000"/>
              <a:buFont typeface="Georgia"/>
              <a:defRPr sz="1600" i="1">
                <a:solidFill>
                  <a:srgbClr val="FFFFFF"/>
                </a:solidFill>
                <a:latin typeface="Georgia"/>
                <a:ea typeface="Georgia"/>
                <a:cs typeface="Georgia"/>
                <a:sym typeface="Georgia"/>
              </a:defRPr>
            </a:lvl7pPr>
            <a:lvl8pPr lvl="7" algn="ctr" rtl="0">
              <a:spcBef>
                <a:spcPts val="0"/>
              </a:spcBef>
              <a:buClr>
                <a:srgbClr val="FFFFFF"/>
              </a:buClr>
              <a:buSzPct val="100000"/>
              <a:buFont typeface="Georgia"/>
              <a:defRPr sz="1600" i="1">
                <a:solidFill>
                  <a:srgbClr val="FFFFFF"/>
                </a:solidFill>
                <a:latin typeface="Georgia"/>
                <a:ea typeface="Georgia"/>
                <a:cs typeface="Georgia"/>
                <a:sym typeface="Georgia"/>
              </a:defRPr>
            </a:lvl8pPr>
            <a:lvl9pPr lvl="8" algn="ctr">
              <a:spcBef>
                <a:spcPts val="0"/>
              </a:spcBef>
              <a:buClr>
                <a:srgbClr val="FFFFFF"/>
              </a:buClr>
              <a:buSzPct val="100000"/>
              <a:buFont typeface="Georgia"/>
              <a:defRPr sz="1600" i="1">
                <a:solidFill>
                  <a:srgbClr val="FFFFFF"/>
                </a:solidFill>
                <a:latin typeface="Georgia"/>
                <a:ea typeface="Georgia"/>
                <a:cs typeface="Georgia"/>
                <a:sym typeface="Georgi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Shape 22"/>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24" name="Shape 24"/>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25" name="Shape 25"/>
          <p:cNvSpPr txBox="1">
            <a:spLocks noGrp="1"/>
          </p:cNvSpPr>
          <p:nvPr>
            <p:ph type="body" idx="1"/>
          </p:nvPr>
        </p:nvSpPr>
        <p:spPr>
          <a:xfrm>
            <a:off x="2902950" y="1509475"/>
            <a:ext cx="5718600" cy="3125100"/>
          </a:xfrm>
          <a:prstGeom prst="rect">
            <a:avLst/>
          </a:prstGeom>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33" name="Shape 33"/>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34" name="Shape 34"/>
          <p:cNvSpPr txBox="1">
            <a:spLocks noGrp="1"/>
          </p:cNvSpPr>
          <p:nvPr>
            <p:ph type="body" idx="1"/>
          </p:nvPr>
        </p:nvSpPr>
        <p:spPr>
          <a:xfrm>
            <a:off x="2902950"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
        <p:nvSpPr>
          <p:cNvPr id="35" name="Shape 35"/>
          <p:cNvSpPr txBox="1">
            <a:spLocks noGrp="1"/>
          </p:cNvSpPr>
          <p:nvPr>
            <p:ph type="body" idx="2"/>
          </p:nvPr>
        </p:nvSpPr>
        <p:spPr>
          <a:xfrm>
            <a:off x="5840728"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Shape 37"/>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sz="1800"/>
          </a:p>
        </p:txBody>
      </p:sp>
      <p:sp>
        <p:nvSpPr>
          <p:cNvPr id="38" name="Shape 38"/>
          <p:cNvSpPr/>
          <p:nvPr/>
        </p:nvSpPr>
        <p:spPr>
          <a:xfrm>
            <a:off x="2380350" y="1"/>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sz="1800"/>
          </a:p>
        </p:txBody>
      </p:sp>
      <p:sp>
        <p:nvSpPr>
          <p:cNvPr id="39" name="Shape 39"/>
          <p:cNvSpPr txBox="1">
            <a:spLocks noGrp="1"/>
          </p:cNvSpPr>
          <p:nvPr>
            <p:ph type="body" idx="1"/>
          </p:nvPr>
        </p:nvSpPr>
        <p:spPr>
          <a:xfrm>
            <a:off x="2902775" y="1538526"/>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40" name="Shape 40"/>
          <p:cNvSpPr txBox="1">
            <a:spLocks noGrp="1"/>
          </p:cNvSpPr>
          <p:nvPr>
            <p:ph type="body" idx="2"/>
          </p:nvPr>
        </p:nvSpPr>
        <p:spPr>
          <a:xfrm>
            <a:off x="4915914" y="1538526"/>
            <a:ext cx="1914900" cy="33869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1" name="Shape 41"/>
          <p:cNvSpPr txBox="1">
            <a:spLocks noGrp="1"/>
          </p:cNvSpPr>
          <p:nvPr>
            <p:ph type="body" idx="3"/>
          </p:nvPr>
        </p:nvSpPr>
        <p:spPr>
          <a:xfrm>
            <a:off x="6929053" y="1538526"/>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42" name="Shape 42"/>
          <p:cNvSpPr txBox="1">
            <a:spLocks noGrp="1"/>
          </p:cNvSpPr>
          <p:nvPr>
            <p:ph type="title"/>
          </p:nvPr>
        </p:nvSpPr>
        <p:spPr>
          <a:xfrm>
            <a:off x="2902775" y="302376"/>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Tree>
    <p:extLst>
      <p:ext uri="{BB962C8B-B14F-4D97-AF65-F5344CB8AC3E}">
        <p14:creationId xmlns:p14="http://schemas.microsoft.com/office/powerpoint/2010/main" val="1286818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a:off x="2525575" y="525325"/>
            <a:ext cx="4092900" cy="4092900"/>
          </a:xfrm>
          <a:prstGeom prst="diamond">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15" name="Shape 15"/>
          <p:cNvSpPr txBox="1">
            <a:spLocks noGrp="1"/>
          </p:cNvSpPr>
          <p:nvPr>
            <p:ph type="subTitle" idx="1"/>
          </p:nvPr>
        </p:nvSpPr>
        <p:spPr>
          <a:xfrm>
            <a:off x="3009350" y="2573875"/>
            <a:ext cx="3086700" cy="2044500"/>
          </a:xfrm>
          <a:prstGeom prst="rect">
            <a:avLst/>
          </a:prstGeom>
          <a:noFill/>
          <a:ln>
            <a:noFill/>
          </a:ln>
        </p:spPr>
        <p:txBody>
          <a:bodyPr lIns="91425" tIns="91425" rIns="91425" bIns="91425" anchor="t" anchorCtr="0"/>
          <a:lstStyle>
            <a:lvl1pPr lvl="0" algn="ctr" rtl="0">
              <a:spcBef>
                <a:spcPts val="0"/>
              </a:spcBef>
              <a:buClr>
                <a:srgbClr val="FFFFFF"/>
              </a:buClr>
              <a:buFont typeface="Muli"/>
              <a:buNone/>
              <a:defRPr>
                <a:solidFill>
                  <a:srgbClr val="FFFFFF"/>
                </a:solidFill>
                <a:latin typeface="Muli"/>
                <a:ea typeface="Muli"/>
                <a:cs typeface="Muli"/>
                <a:sym typeface="Muli"/>
              </a:defRPr>
            </a:lvl1pPr>
            <a:lvl2pPr lvl="1" algn="ctr" rtl="0">
              <a:spcBef>
                <a:spcPts val="0"/>
              </a:spcBef>
              <a:buClr>
                <a:srgbClr val="FFFFFF"/>
              </a:buClr>
              <a:buFont typeface="Muli"/>
              <a:buNone/>
              <a:defRPr>
                <a:solidFill>
                  <a:srgbClr val="FFFFFF"/>
                </a:solidFill>
                <a:latin typeface="Muli"/>
                <a:ea typeface="Muli"/>
                <a:cs typeface="Muli"/>
                <a:sym typeface="Muli"/>
              </a:defRPr>
            </a:lvl2pPr>
            <a:lvl3pPr lvl="2" algn="ctr" rtl="0">
              <a:spcBef>
                <a:spcPts val="0"/>
              </a:spcBef>
              <a:buClr>
                <a:srgbClr val="FFFFFF"/>
              </a:buClr>
              <a:buFont typeface="Muli"/>
              <a:buNone/>
              <a:defRPr>
                <a:solidFill>
                  <a:srgbClr val="FFFFFF"/>
                </a:solidFill>
                <a:latin typeface="Muli"/>
                <a:ea typeface="Muli"/>
                <a:cs typeface="Muli"/>
                <a:sym typeface="Muli"/>
              </a:defRPr>
            </a:lvl3pPr>
            <a:lvl4pPr lvl="3" algn="ctr" rtl="0">
              <a:spcBef>
                <a:spcPts val="0"/>
              </a:spcBef>
              <a:buClr>
                <a:srgbClr val="FFFFFF"/>
              </a:buClr>
              <a:buFont typeface="Muli"/>
              <a:buNone/>
              <a:defRPr>
                <a:solidFill>
                  <a:srgbClr val="FFFFFF"/>
                </a:solidFill>
                <a:latin typeface="Muli"/>
                <a:ea typeface="Muli"/>
                <a:cs typeface="Muli"/>
                <a:sym typeface="Muli"/>
              </a:defRPr>
            </a:lvl4pPr>
            <a:lvl5pPr lvl="4" algn="ctr" rtl="0">
              <a:spcBef>
                <a:spcPts val="0"/>
              </a:spcBef>
              <a:buClr>
                <a:srgbClr val="FFFFFF"/>
              </a:buClr>
              <a:buFont typeface="Muli"/>
              <a:buNone/>
              <a:defRPr>
                <a:solidFill>
                  <a:srgbClr val="FFFFFF"/>
                </a:solidFill>
                <a:latin typeface="Muli"/>
                <a:ea typeface="Muli"/>
                <a:cs typeface="Muli"/>
                <a:sym typeface="Muli"/>
              </a:defRPr>
            </a:lvl5pPr>
            <a:lvl6pPr lvl="5" algn="ctr" rtl="0">
              <a:spcBef>
                <a:spcPts val="0"/>
              </a:spcBef>
              <a:buClr>
                <a:srgbClr val="FFFFFF"/>
              </a:buClr>
              <a:buFont typeface="Muli"/>
              <a:buNone/>
              <a:defRPr>
                <a:solidFill>
                  <a:srgbClr val="FFFFFF"/>
                </a:solidFill>
                <a:latin typeface="Muli"/>
                <a:ea typeface="Muli"/>
                <a:cs typeface="Muli"/>
                <a:sym typeface="Muli"/>
              </a:defRPr>
            </a:lvl6pPr>
            <a:lvl7pPr lvl="6" algn="ctr" rtl="0">
              <a:spcBef>
                <a:spcPts val="0"/>
              </a:spcBef>
              <a:buClr>
                <a:srgbClr val="FFFFFF"/>
              </a:buClr>
              <a:buFont typeface="Muli"/>
              <a:buNone/>
              <a:defRPr>
                <a:solidFill>
                  <a:srgbClr val="FFFFFF"/>
                </a:solidFill>
                <a:latin typeface="Muli"/>
                <a:ea typeface="Muli"/>
                <a:cs typeface="Muli"/>
                <a:sym typeface="Muli"/>
              </a:defRPr>
            </a:lvl7pPr>
            <a:lvl8pPr lvl="7" algn="ctr" rtl="0">
              <a:spcBef>
                <a:spcPts val="0"/>
              </a:spcBef>
              <a:buClr>
                <a:srgbClr val="FFFFFF"/>
              </a:buClr>
              <a:buFont typeface="Muli"/>
              <a:buNone/>
              <a:defRPr>
                <a:solidFill>
                  <a:srgbClr val="FFFFFF"/>
                </a:solidFill>
                <a:latin typeface="Muli"/>
                <a:ea typeface="Muli"/>
                <a:cs typeface="Muli"/>
                <a:sym typeface="Muli"/>
              </a:defRPr>
            </a:lvl8pPr>
            <a:lvl9pPr lvl="8" algn="ctr" rtl="0">
              <a:spcBef>
                <a:spcPts val="0"/>
              </a:spcBef>
              <a:buClr>
                <a:srgbClr val="FFFFFF"/>
              </a:buClr>
              <a:buFont typeface="Muli"/>
              <a:buNone/>
              <a:defRPr>
                <a:solidFill>
                  <a:srgbClr val="FFFFFF"/>
                </a:solidFill>
                <a:latin typeface="Muli"/>
                <a:ea typeface="Muli"/>
                <a:cs typeface="Muli"/>
                <a:sym typeface="Muli"/>
              </a:defRPr>
            </a:lvl9pPr>
          </a:lstStyle>
          <a:p>
            <a:endParaRPr/>
          </a:p>
        </p:txBody>
      </p:sp>
      <p:sp>
        <p:nvSpPr>
          <p:cNvPr id="16" name="Shape 16"/>
          <p:cNvSpPr txBox="1">
            <a:spLocks noGrp="1"/>
          </p:cNvSpPr>
          <p:nvPr>
            <p:ph type="title"/>
          </p:nvPr>
        </p:nvSpPr>
        <p:spPr>
          <a:xfrm>
            <a:off x="3048000" y="529375"/>
            <a:ext cx="3048000" cy="2044500"/>
          </a:xfrm>
          <a:prstGeom prst="rect">
            <a:avLst/>
          </a:prstGeom>
          <a:noFill/>
          <a:ln>
            <a:noFill/>
          </a:ln>
        </p:spPr>
        <p:txBody>
          <a:bodyPr lIns="91425" tIns="91425" rIns="91425" bIns="91425" anchor="b"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a:p>
        </p:txBody>
      </p:sp>
    </p:spTree>
    <p:extLst>
      <p:ext uri="{BB962C8B-B14F-4D97-AF65-F5344CB8AC3E}">
        <p14:creationId xmlns:p14="http://schemas.microsoft.com/office/powerpoint/2010/main" val="885616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2748000" y="747750"/>
            <a:ext cx="3647999" cy="3647999"/>
          </a:xfrm>
          <a:prstGeom prst="ellipse">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58" name="Shape 58"/>
          <p:cNvSpPr txBox="1">
            <a:spLocks noGrp="1"/>
          </p:cNvSpPr>
          <p:nvPr>
            <p:ph type="title"/>
          </p:nvPr>
        </p:nvSpPr>
        <p:spPr>
          <a:xfrm>
            <a:off x="2747950" y="747775"/>
            <a:ext cx="3647999" cy="3647999"/>
          </a:xfrm>
          <a:prstGeom prst="rect">
            <a:avLst/>
          </a:prstGeom>
        </p:spPr>
        <p:txBody>
          <a:bodyPr lIns="91425" tIns="91425" rIns="91425" bIns="91425" anchor="ctr"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Shape 60"/>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2525575" y="525325"/>
            <a:ext cx="4092900" cy="4092900"/>
          </a:xfrm>
          <a:prstGeom prst="diamond">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62" name="Shape 62"/>
          <p:cNvSpPr txBox="1">
            <a:spLocks noGrp="1"/>
          </p:cNvSpPr>
          <p:nvPr>
            <p:ph type="subTitle" idx="1"/>
          </p:nvPr>
        </p:nvSpPr>
        <p:spPr>
          <a:xfrm>
            <a:off x="3009350" y="2573875"/>
            <a:ext cx="3086700" cy="2044500"/>
          </a:xfrm>
          <a:prstGeom prst="rect">
            <a:avLst/>
          </a:prstGeom>
          <a:noFill/>
          <a:ln>
            <a:noFill/>
          </a:ln>
        </p:spPr>
        <p:txBody>
          <a:bodyPr lIns="91425" tIns="91425" rIns="91425" bIns="91425" anchor="t" anchorCtr="0"/>
          <a:lstStyle>
            <a:lvl1pPr lvl="0" algn="ctr" rtl="0">
              <a:spcBef>
                <a:spcPts val="0"/>
              </a:spcBef>
              <a:buClr>
                <a:srgbClr val="FFFFFF"/>
              </a:buClr>
              <a:buFont typeface="Muli"/>
              <a:buNone/>
              <a:defRPr>
                <a:solidFill>
                  <a:srgbClr val="FFFFFF"/>
                </a:solidFill>
                <a:latin typeface="Muli"/>
                <a:ea typeface="Muli"/>
                <a:cs typeface="Muli"/>
                <a:sym typeface="Muli"/>
              </a:defRPr>
            </a:lvl1pPr>
            <a:lvl2pPr lvl="1" algn="ctr" rtl="0">
              <a:spcBef>
                <a:spcPts val="0"/>
              </a:spcBef>
              <a:buClr>
                <a:srgbClr val="FFFFFF"/>
              </a:buClr>
              <a:buFont typeface="Muli"/>
              <a:buNone/>
              <a:defRPr>
                <a:solidFill>
                  <a:srgbClr val="FFFFFF"/>
                </a:solidFill>
                <a:latin typeface="Muli"/>
                <a:ea typeface="Muli"/>
                <a:cs typeface="Muli"/>
                <a:sym typeface="Muli"/>
              </a:defRPr>
            </a:lvl2pPr>
            <a:lvl3pPr lvl="2" algn="ctr" rtl="0">
              <a:spcBef>
                <a:spcPts val="0"/>
              </a:spcBef>
              <a:buClr>
                <a:srgbClr val="FFFFFF"/>
              </a:buClr>
              <a:buFont typeface="Muli"/>
              <a:buNone/>
              <a:defRPr>
                <a:solidFill>
                  <a:srgbClr val="FFFFFF"/>
                </a:solidFill>
                <a:latin typeface="Muli"/>
                <a:ea typeface="Muli"/>
                <a:cs typeface="Muli"/>
                <a:sym typeface="Muli"/>
              </a:defRPr>
            </a:lvl3pPr>
            <a:lvl4pPr lvl="3" algn="ctr" rtl="0">
              <a:spcBef>
                <a:spcPts val="0"/>
              </a:spcBef>
              <a:buClr>
                <a:srgbClr val="FFFFFF"/>
              </a:buClr>
              <a:buFont typeface="Muli"/>
              <a:buNone/>
              <a:defRPr>
                <a:solidFill>
                  <a:srgbClr val="FFFFFF"/>
                </a:solidFill>
                <a:latin typeface="Muli"/>
                <a:ea typeface="Muli"/>
                <a:cs typeface="Muli"/>
                <a:sym typeface="Muli"/>
              </a:defRPr>
            </a:lvl4pPr>
            <a:lvl5pPr lvl="4" algn="ctr" rtl="0">
              <a:spcBef>
                <a:spcPts val="0"/>
              </a:spcBef>
              <a:buClr>
                <a:srgbClr val="FFFFFF"/>
              </a:buClr>
              <a:buFont typeface="Muli"/>
              <a:buNone/>
              <a:defRPr>
                <a:solidFill>
                  <a:srgbClr val="FFFFFF"/>
                </a:solidFill>
                <a:latin typeface="Muli"/>
                <a:ea typeface="Muli"/>
                <a:cs typeface="Muli"/>
                <a:sym typeface="Muli"/>
              </a:defRPr>
            </a:lvl5pPr>
            <a:lvl6pPr lvl="5" algn="ctr" rtl="0">
              <a:spcBef>
                <a:spcPts val="0"/>
              </a:spcBef>
              <a:buClr>
                <a:srgbClr val="FFFFFF"/>
              </a:buClr>
              <a:buFont typeface="Muli"/>
              <a:buNone/>
              <a:defRPr>
                <a:solidFill>
                  <a:srgbClr val="FFFFFF"/>
                </a:solidFill>
                <a:latin typeface="Muli"/>
                <a:ea typeface="Muli"/>
                <a:cs typeface="Muli"/>
                <a:sym typeface="Muli"/>
              </a:defRPr>
            </a:lvl6pPr>
            <a:lvl7pPr lvl="6" algn="ctr" rtl="0">
              <a:spcBef>
                <a:spcPts val="0"/>
              </a:spcBef>
              <a:buClr>
                <a:srgbClr val="FFFFFF"/>
              </a:buClr>
              <a:buFont typeface="Muli"/>
              <a:buNone/>
              <a:defRPr>
                <a:solidFill>
                  <a:srgbClr val="FFFFFF"/>
                </a:solidFill>
                <a:latin typeface="Muli"/>
                <a:ea typeface="Muli"/>
                <a:cs typeface="Muli"/>
                <a:sym typeface="Muli"/>
              </a:defRPr>
            </a:lvl7pPr>
            <a:lvl8pPr lvl="7" algn="ctr" rtl="0">
              <a:spcBef>
                <a:spcPts val="0"/>
              </a:spcBef>
              <a:buClr>
                <a:srgbClr val="FFFFFF"/>
              </a:buClr>
              <a:buFont typeface="Muli"/>
              <a:buNone/>
              <a:defRPr>
                <a:solidFill>
                  <a:srgbClr val="FFFFFF"/>
                </a:solidFill>
                <a:latin typeface="Muli"/>
                <a:ea typeface="Muli"/>
                <a:cs typeface="Muli"/>
                <a:sym typeface="Muli"/>
              </a:defRPr>
            </a:lvl8pPr>
            <a:lvl9pPr lvl="8" algn="ctr" rtl="0">
              <a:spcBef>
                <a:spcPts val="0"/>
              </a:spcBef>
              <a:buClr>
                <a:srgbClr val="FFFFFF"/>
              </a:buClr>
              <a:buFont typeface="Muli"/>
              <a:buNone/>
              <a:defRPr>
                <a:solidFill>
                  <a:srgbClr val="FFFFFF"/>
                </a:solidFill>
                <a:latin typeface="Muli"/>
                <a:ea typeface="Muli"/>
                <a:cs typeface="Muli"/>
                <a:sym typeface="Muli"/>
              </a:defRPr>
            </a:lvl9pPr>
          </a:lstStyle>
          <a:p>
            <a:endParaRPr/>
          </a:p>
        </p:txBody>
      </p:sp>
      <p:sp>
        <p:nvSpPr>
          <p:cNvPr id="63" name="Shape 63"/>
          <p:cNvSpPr txBox="1">
            <a:spLocks noGrp="1"/>
          </p:cNvSpPr>
          <p:nvPr>
            <p:ph type="title"/>
          </p:nvPr>
        </p:nvSpPr>
        <p:spPr>
          <a:xfrm>
            <a:off x="3048000" y="529375"/>
            <a:ext cx="3048000" cy="2044500"/>
          </a:xfrm>
          <a:prstGeom prst="rect">
            <a:avLst/>
          </a:prstGeom>
          <a:noFill/>
          <a:ln>
            <a:noFill/>
          </a:ln>
        </p:spPr>
        <p:txBody>
          <a:bodyPr lIns="91425" tIns="91425" rIns="91425" bIns="91425" anchor="b"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
        <p:nvSpPr>
          <p:cNvPr id="7" name="Shape 7"/>
          <p:cNvSpPr txBox="1">
            <a:spLocks noGrp="1"/>
          </p:cNvSpPr>
          <p:nvPr>
            <p:ph type="title"/>
          </p:nvPr>
        </p:nvSpPr>
        <p:spPr>
          <a:xfrm>
            <a:off x="2902775" y="302375"/>
            <a:ext cx="5718600" cy="503099"/>
          </a:xfrm>
          <a:prstGeom prst="rect">
            <a:avLst/>
          </a:prstGeom>
          <a:noFill/>
          <a:ln>
            <a:noFill/>
          </a:ln>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a:spcBef>
                <a:spcPts val="0"/>
              </a:spcBef>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7" r:id="rId5"/>
    <p:sldLayoutId id="2147483670" r:id="rId6"/>
    <p:sldLayoutId id="214748367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
        <p:nvSpPr>
          <p:cNvPr id="54" name="Shape 54"/>
          <p:cNvSpPr txBox="1">
            <a:spLocks noGrp="1"/>
          </p:cNvSpPr>
          <p:nvPr>
            <p:ph type="title"/>
          </p:nvPr>
        </p:nvSpPr>
        <p:spPr>
          <a:xfrm>
            <a:off x="2902775" y="302375"/>
            <a:ext cx="5718600" cy="503099"/>
          </a:xfrm>
          <a:prstGeom prst="rect">
            <a:avLst/>
          </a:prstGeom>
          <a:noFill/>
          <a:ln>
            <a:noFill/>
          </a:ln>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nsatish@uh.edu" TargetMode="External"/><Relationship Id="rId5" Type="http://schemas.openxmlformats.org/officeDocument/2006/relationships/hyperlink" Target="mailto:nchalawadi@uh.edu" TargetMode="External"/><Relationship Id="rId4" Type="http://schemas.openxmlformats.org/officeDocument/2006/relationships/hyperlink" Target="mailto:kpeddi2@uh.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kYPjGadzXCo"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21" name="Rectangle 20"/>
          <p:cNvSpPr/>
          <p:nvPr/>
        </p:nvSpPr>
        <p:spPr>
          <a:xfrm>
            <a:off x="1871332" y="1610130"/>
            <a:ext cx="5318456" cy="3631763"/>
          </a:xfrm>
          <a:prstGeom prst="rect">
            <a:avLst/>
          </a:prstGeom>
        </p:spPr>
        <p:txBody>
          <a:bodyPr wrap="square">
            <a:spAutoFit/>
          </a:bodyPr>
          <a:lstStyle/>
          <a:p>
            <a:pPr algn="ctr"/>
            <a:r>
              <a:rPr lang="en-IN" sz="2400" dirty="0">
                <a:solidFill>
                  <a:schemeClr val="accent5">
                    <a:lumMod val="50000"/>
                  </a:schemeClr>
                </a:solidFill>
              </a:rPr>
              <a:t>Pattern Matching Game using FPGA  </a:t>
            </a:r>
          </a:p>
          <a:p>
            <a:pPr algn="ctr"/>
            <a:r>
              <a:rPr lang="en-IN" sz="2400" dirty="0">
                <a:solidFill>
                  <a:schemeClr val="accent5">
                    <a:lumMod val="50000"/>
                  </a:schemeClr>
                </a:solidFill>
              </a:rPr>
              <a:t>BY </a:t>
            </a:r>
          </a:p>
          <a:p>
            <a:pPr algn="ctr"/>
            <a:r>
              <a:rPr lang="en-IN" sz="2800" dirty="0">
                <a:solidFill>
                  <a:schemeClr val="accent5">
                    <a:lumMod val="50000"/>
                  </a:schemeClr>
                </a:solidFill>
              </a:rPr>
              <a:t>Team DIGITAL FORTRESS</a:t>
            </a:r>
          </a:p>
          <a:p>
            <a:pPr algn="ctr"/>
            <a:endParaRPr lang="en-IN" sz="2800" dirty="0">
              <a:solidFill>
                <a:schemeClr val="accent5">
                  <a:lumMod val="50000"/>
                </a:schemeClr>
              </a:solidFill>
            </a:endParaRPr>
          </a:p>
          <a:p>
            <a:pPr algn="ctr"/>
            <a:endParaRPr lang="en-IN" sz="2800" dirty="0">
              <a:solidFill>
                <a:schemeClr val="accent5">
                  <a:lumMod val="50000"/>
                </a:schemeClr>
              </a:solidFill>
            </a:endParaRPr>
          </a:p>
          <a:p>
            <a:r>
              <a:rPr lang="en-IN" dirty="0">
                <a:solidFill>
                  <a:schemeClr val="accent5">
                    <a:lumMod val="50000"/>
                  </a:schemeClr>
                </a:solidFill>
              </a:rPr>
              <a:t>Team Leader: Rangeet Pan (rpan@uh.edu)</a:t>
            </a:r>
          </a:p>
          <a:p>
            <a:r>
              <a:rPr lang="en-IN" dirty="0">
                <a:solidFill>
                  <a:schemeClr val="accent5">
                    <a:lumMod val="50000"/>
                  </a:schemeClr>
                </a:solidFill>
              </a:rPr>
              <a:t>Members:	    Justin K Augustine (jkaugustine@uh.edu)</a:t>
            </a:r>
          </a:p>
          <a:p>
            <a:r>
              <a:rPr lang="en-IN" dirty="0">
                <a:solidFill>
                  <a:schemeClr val="accent5">
                    <a:lumMod val="50000"/>
                  </a:schemeClr>
                </a:solidFill>
              </a:rPr>
              <a:t>	    Krishna </a:t>
            </a:r>
            <a:r>
              <a:rPr lang="en-IN" dirty="0" err="1">
                <a:solidFill>
                  <a:schemeClr val="accent5">
                    <a:lumMod val="50000"/>
                  </a:schemeClr>
                </a:solidFill>
              </a:rPr>
              <a:t>Priya</a:t>
            </a:r>
            <a:r>
              <a:rPr lang="en-IN" dirty="0">
                <a:solidFill>
                  <a:schemeClr val="accent5">
                    <a:lumMod val="50000"/>
                  </a:schemeClr>
                </a:solidFill>
              </a:rPr>
              <a:t> </a:t>
            </a:r>
            <a:r>
              <a:rPr lang="en-IN" dirty="0" err="1">
                <a:solidFill>
                  <a:schemeClr val="accent5">
                    <a:lumMod val="50000"/>
                  </a:schemeClr>
                </a:solidFill>
              </a:rPr>
              <a:t>Peddi</a:t>
            </a:r>
            <a:r>
              <a:rPr lang="en-IN" dirty="0">
                <a:solidFill>
                  <a:schemeClr val="accent5">
                    <a:lumMod val="50000"/>
                  </a:schemeClr>
                </a:solidFill>
              </a:rPr>
              <a:t> (</a:t>
            </a:r>
            <a:r>
              <a:rPr lang="en-IN" dirty="0">
                <a:solidFill>
                  <a:schemeClr val="accent5">
                    <a:lumMod val="50000"/>
                  </a:schemeClr>
                </a:solidFill>
                <a:hlinkClick r:id="rId4"/>
              </a:rPr>
              <a:t>kpeddi2@uh.edu</a:t>
            </a:r>
            <a:r>
              <a:rPr lang="en-IN" dirty="0">
                <a:solidFill>
                  <a:schemeClr val="accent5">
                    <a:lumMod val="50000"/>
                  </a:schemeClr>
                </a:solidFill>
              </a:rPr>
              <a:t>)</a:t>
            </a:r>
          </a:p>
          <a:p>
            <a:r>
              <a:rPr lang="en-IN" dirty="0">
                <a:solidFill>
                  <a:schemeClr val="accent5">
                    <a:lumMod val="50000"/>
                  </a:schemeClr>
                </a:solidFill>
              </a:rPr>
              <a:t>	    Naveen Milind </a:t>
            </a:r>
            <a:r>
              <a:rPr lang="en-IN" dirty="0" err="1">
                <a:solidFill>
                  <a:schemeClr val="accent5">
                    <a:lumMod val="50000"/>
                  </a:schemeClr>
                </a:solidFill>
              </a:rPr>
              <a:t>Chalawadi</a:t>
            </a:r>
            <a:r>
              <a:rPr lang="en-IN" dirty="0">
                <a:solidFill>
                  <a:schemeClr val="accent5">
                    <a:lumMod val="50000"/>
                  </a:schemeClr>
                </a:solidFill>
              </a:rPr>
              <a:t> (</a:t>
            </a:r>
            <a:r>
              <a:rPr lang="en-IN" dirty="0">
                <a:solidFill>
                  <a:schemeClr val="accent5">
                    <a:lumMod val="50000"/>
                  </a:schemeClr>
                </a:solidFill>
                <a:hlinkClick r:id="rId5"/>
              </a:rPr>
              <a:t>nchalawadi@uh.edu</a:t>
            </a:r>
            <a:r>
              <a:rPr lang="en-IN" dirty="0">
                <a:solidFill>
                  <a:schemeClr val="accent5">
                    <a:lumMod val="50000"/>
                  </a:schemeClr>
                </a:solidFill>
              </a:rPr>
              <a:t>)</a:t>
            </a:r>
          </a:p>
          <a:p>
            <a:r>
              <a:rPr lang="en-IN" dirty="0">
                <a:solidFill>
                  <a:schemeClr val="accent5">
                    <a:lumMod val="50000"/>
                  </a:schemeClr>
                </a:solidFill>
              </a:rPr>
              <a:t>                       </a:t>
            </a:r>
            <a:r>
              <a:rPr lang="en-IN" dirty="0" err="1">
                <a:solidFill>
                  <a:schemeClr val="accent5">
                    <a:lumMod val="50000"/>
                  </a:schemeClr>
                </a:solidFill>
              </a:rPr>
              <a:t>Nikhita</a:t>
            </a:r>
            <a:r>
              <a:rPr lang="en-IN" dirty="0">
                <a:solidFill>
                  <a:schemeClr val="accent5">
                    <a:lumMod val="50000"/>
                  </a:schemeClr>
                </a:solidFill>
              </a:rPr>
              <a:t> Singh Satish ( </a:t>
            </a:r>
            <a:r>
              <a:rPr lang="en-IN" dirty="0">
                <a:solidFill>
                  <a:schemeClr val="accent5">
                    <a:lumMod val="50000"/>
                  </a:schemeClr>
                </a:solidFill>
                <a:hlinkClick r:id="rId6"/>
              </a:rPr>
              <a:t>nsatish@uh.edu</a:t>
            </a:r>
            <a:r>
              <a:rPr lang="en-IN" dirty="0">
                <a:solidFill>
                  <a:schemeClr val="accent5">
                    <a:lumMod val="50000"/>
                  </a:schemeClr>
                </a:solidFill>
              </a:rPr>
              <a:t> )</a:t>
            </a:r>
          </a:p>
          <a:p>
            <a:pPr algn="ctr"/>
            <a:endParaRPr lang="en-IN" sz="2800" dirty="0">
              <a:solidFill>
                <a:schemeClr val="accent5">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spcBef>
                <a:spcPts val="0"/>
              </a:spcBef>
              <a:buNone/>
            </a:pPr>
            <a:r>
              <a:rPr lang="en" sz="2400" dirty="0"/>
              <a:t>INSTRUCTIONS FOR THE GAME</a:t>
            </a:r>
          </a:p>
        </p:txBody>
      </p:sp>
      <p:sp>
        <p:nvSpPr>
          <p:cNvPr id="109" name="Shape 109"/>
          <p:cNvSpPr txBox="1"/>
          <p:nvPr/>
        </p:nvSpPr>
        <p:spPr>
          <a:xfrm>
            <a:off x="2902775" y="819150"/>
            <a:ext cx="5783999" cy="826499"/>
          </a:xfrm>
          <a:prstGeom prst="rect">
            <a:avLst/>
          </a:prstGeom>
          <a:noFill/>
          <a:ln>
            <a:noFill/>
          </a:ln>
        </p:spPr>
        <p:txBody>
          <a:bodyPr lIns="91425" tIns="91425" rIns="91425" bIns="91425" anchor="t" anchorCtr="0">
            <a:noAutofit/>
          </a:bodyPr>
          <a:lstStyle/>
          <a:p>
            <a:pPr lvl="0" rtl="0">
              <a:spcBef>
                <a:spcPts val="600"/>
              </a:spcBef>
              <a:buNone/>
            </a:pPr>
            <a:endParaRPr lang="en" sz="1200" b="1" dirty="0">
              <a:solidFill>
                <a:srgbClr val="FFFFFF"/>
              </a:solidFill>
              <a:latin typeface="Muli"/>
              <a:ea typeface="Muli"/>
              <a:cs typeface="Muli"/>
              <a:sym typeface="Muli"/>
            </a:endParaRPr>
          </a:p>
        </p:txBody>
      </p:sp>
      <p:sp>
        <p:nvSpPr>
          <p:cNvPr id="110" name="Shape 110"/>
          <p:cNvSpPr txBox="1"/>
          <p:nvPr/>
        </p:nvSpPr>
        <p:spPr>
          <a:xfrm>
            <a:off x="2902775" y="1654350"/>
            <a:ext cx="2654400" cy="2207100"/>
          </a:xfrm>
          <a:prstGeom prst="rect">
            <a:avLst/>
          </a:prstGeom>
          <a:noFill/>
          <a:ln>
            <a:noFill/>
          </a:ln>
        </p:spPr>
        <p:txBody>
          <a:bodyPr lIns="91425" tIns="91425" rIns="91425" bIns="91425" anchor="t" anchorCtr="0">
            <a:noAutofit/>
          </a:bodyPr>
          <a:lstStyle/>
          <a:p>
            <a:pPr lvl="0" rtl="0">
              <a:spcBef>
                <a:spcPts val="600"/>
              </a:spcBef>
              <a:buNone/>
            </a:pPr>
            <a:endParaRPr lang="en" sz="1200" dirty="0">
              <a:solidFill>
                <a:srgbClr val="FFFFFF"/>
              </a:solidFill>
              <a:latin typeface="Muli"/>
              <a:ea typeface="Muli"/>
              <a:cs typeface="Muli"/>
              <a:sym typeface="Muli"/>
            </a:endParaRPr>
          </a:p>
        </p:txBody>
      </p:sp>
      <p:sp>
        <p:nvSpPr>
          <p:cNvPr id="111" name="Shape 111"/>
          <p:cNvSpPr txBox="1"/>
          <p:nvPr/>
        </p:nvSpPr>
        <p:spPr>
          <a:xfrm>
            <a:off x="5916359" y="1654350"/>
            <a:ext cx="2770199" cy="2207100"/>
          </a:xfrm>
          <a:prstGeom prst="rect">
            <a:avLst/>
          </a:prstGeom>
          <a:noFill/>
          <a:ln>
            <a:noFill/>
          </a:ln>
        </p:spPr>
        <p:txBody>
          <a:bodyPr lIns="91425" tIns="91425" rIns="91425" bIns="91425" anchor="t" anchorCtr="0">
            <a:noAutofit/>
          </a:bodyPr>
          <a:lstStyle/>
          <a:p>
            <a:pPr lvl="0" rtl="0">
              <a:spcBef>
                <a:spcPts val="600"/>
              </a:spcBef>
              <a:buNone/>
            </a:pPr>
            <a:endParaRPr lang="en" sz="1200" dirty="0">
              <a:solidFill>
                <a:srgbClr val="FFFFFF"/>
              </a:solidFill>
              <a:latin typeface="Muli"/>
              <a:ea typeface="Muli"/>
              <a:cs typeface="Muli"/>
              <a:sym typeface="Muli"/>
            </a:endParaRPr>
          </a:p>
        </p:txBody>
      </p:sp>
      <p:sp>
        <p:nvSpPr>
          <p:cNvPr id="112" name="Shape 112"/>
          <p:cNvSpPr txBox="1"/>
          <p:nvPr/>
        </p:nvSpPr>
        <p:spPr>
          <a:xfrm>
            <a:off x="2902775" y="3753525"/>
            <a:ext cx="5783999" cy="826499"/>
          </a:xfrm>
          <a:prstGeom prst="rect">
            <a:avLst/>
          </a:prstGeom>
          <a:noFill/>
          <a:ln>
            <a:noFill/>
          </a:ln>
        </p:spPr>
        <p:txBody>
          <a:bodyPr lIns="91425" tIns="91425" rIns="91425" bIns="91425" anchor="t" anchorCtr="0">
            <a:noAutofit/>
          </a:bodyPr>
          <a:lstStyle/>
          <a:p>
            <a:pPr lvl="0" rtl="0">
              <a:spcBef>
                <a:spcPts val="1000"/>
              </a:spcBef>
              <a:spcAft>
                <a:spcPts val="1000"/>
              </a:spcAft>
              <a:buNone/>
            </a:pPr>
            <a:endParaRPr sz="1100" dirty="0">
              <a:solidFill>
                <a:srgbClr val="FFFFFF"/>
              </a:solidFill>
              <a:latin typeface="Muli"/>
              <a:ea typeface="Muli"/>
              <a:cs typeface="Muli"/>
              <a:sym typeface="Muli"/>
            </a:endParaRPr>
          </a:p>
        </p:txBody>
      </p:sp>
      <p:pic>
        <p:nvPicPr>
          <p:cNvPr id="20" name="Picture 19"/>
          <p:cNvPicPr>
            <a:picLocks noChangeAspect="1"/>
          </p:cNvPicPr>
          <p:nvPr/>
        </p:nvPicPr>
        <p:blipFill>
          <a:blip r:embed="rId4"/>
          <a:stretch>
            <a:fillRect/>
          </a:stretch>
        </p:blipFill>
        <p:spPr>
          <a:xfrm>
            <a:off x="2402958" y="924400"/>
            <a:ext cx="5835170" cy="40424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spcBef>
                <a:spcPts val="0"/>
              </a:spcBef>
              <a:buNone/>
            </a:pPr>
            <a:r>
              <a:rPr lang="en" sz="2400" dirty="0"/>
              <a:t>INSTRUCTIONS FOR THE GAME</a:t>
            </a:r>
          </a:p>
        </p:txBody>
      </p:sp>
      <p:sp>
        <p:nvSpPr>
          <p:cNvPr id="109" name="Shape 109"/>
          <p:cNvSpPr txBox="1"/>
          <p:nvPr/>
        </p:nvSpPr>
        <p:spPr>
          <a:xfrm>
            <a:off x="2902775" y="819150"/>
            <a:ext cx="5783999" cy="826499"/>
          </a:xfrm>
          <a:prstGeom prst="rect">
            <a:avLst/>
          </a:prstGeom>
          <a:noFill/>
          <a:ln>
            <a:noFill/>
          </a:ln>
        </p:spPr>
        <p:txBody>
          <a:bodyPr lIns="91425" tIns="91425" rIns="91425" bIns="91425" anchor="t" anchorCtr="0">
            <a:noAutofit/>
          </a:bodyPr>
          <a:lstStyle/>
          <a:p>
            <a:pPr lvl="0" rtl="0">
              <a:spcBef>
                <a:spcPts val="600"/>
              </a:spcBef>
              <a:buNone/>
            </a:pPr>
            <a:endParaRPr lang="en" sz="1200" b="1" dirty="0">
              <a:solidFill>
                <a:srgbClr val="FFFFFF"/>
              </a:solidFill>
              <a:latin typeface="Muli"/>
              <a:ea typeface="Muli"/>
              <a:cs typeface="Muli"/>
              <a:sym typeface="Muli"/>
            </a:endParaRPr>
          </a:p>
        </p:txBody>
      </p:sp>
      <p:sp>
        <p:nvSpPr>
          <p:cNvPr id="110" name="Shape 110"/>
          <p:cNvSpPr txBox="1"/>
          <p:nvPr/>
        </p:nvSpPr>
        <p:spPr>
          <a:xfrm>
            <a:off x="2902775" y="1654350"/>
            <a:ext cx="2654400" cy="2207100"/>
          </a:xfrm>
          <a:prstGeom prst="rect">
            <a:avLst/>
          </a:prstGeom>
          <a:noFill/>
          <a:ln>
            <a:noFill/>
          </a:ln>
        </p:spPr>
        <p:txBody>
          <a:bodyPr lIns="91425" tIns="91425" rIns="91425" bIns="91425" anchor="t" anchorCtr="0">
            <a:noAutofit/>
          </a:bodyPr>
          <a:lstStyle/>
          <a:p>
            <a:pPr lvl="0" rtl="0">
              <a:spcBef>
                <a:spcPts val="600"/>
              </a:spcBef>
              <a:buNone/>
            </a:pPr>
            <a:endParaRPr lang="en" sz="1200" dirty="0">
              <a:solidFill>
                <a:srgbClr val="FFFFFF"/>
              </a:solidFill>
              <a:latin typeface="Muli"/>
              <a:ea typeface="Muli"/>
              <a:cs typeface="Muli"/>
              <a:sym typeface="Muli"/>
            </a:endParaRPr>
          </a:p>
        </p:txBody>
      </p:sp>
      <p:sp>
        <p:nvSpPr>
          <p:cNvPr id="111" name="Shape 111"/>
          <p:cNvSpPr txBox="1"/>
          <p:nvPr/>
        </p:nvSpPr>
        <p:spPr>
          <a:xfrm>
            <a:off x="5916359" y="1654350"/>
            <a:ext cx="2770199" cy="2207100"/>
          </a:xfrm>
          <a:prstGeom prst="rect">
            <a:avLst/>
          </a:prstGeom>
          <a:noFill/>
          <a:ln>
            <a:noFill/>
          </a:ln>
        </p:spPr>
        <p:txBody>
          <a:bodyPr lIns="91425" tIns="91425" rIns="91425" bIns="91425" anchor="t" anchorCtr="0">
            <a:noAutofit/>
          </a:bodyPr>
          <a:lstStyle/>
          <a:p>
            <a:pPr lvl="0" rtl="0">
              <a:spcBef>
                <a:spcPts val="600"/>
              </a:spcBef>
              <a:buNone/>
            </a:pPr>
            <a:endParaRPr lang="en" sz="1200" dirty="0">
              <a:solidFill>
                <a:srgbClr val="FFFFFF"/>
              </a:solidFill>
              <a:latin typeface="Muli"/>
              <a:ea typeface="Muli"/>
              <a:cs typeface="Muli"/>
              <a:sym typeface="Muli"/>
            </a:endParaRPr>
          </a:p>
        </p:txBody>
      </p:sp>
      <p:sp>
        <p:nvSpPr>
          <p:cNvPr id="112" name="Shape 112"/>
          <p:cNvSpPr txBox="1"/>
          <p:nvPr/>
        </p:nvSpPr>
        <p:spPr>
          <a:xfrm>
            <a:off x="2902775" y="3753525"/>
            <a:ext cx="5783999" cy="826499"/>
          </a:xfrm>
          <a:prstGeom prst="rect">
            <a:avLst/>
          </a:prstGeom>
          <a:noFill/>
          <a:ln>
            <a:noFill/>
          </a:ln>
        </p:spPr>
        <p:txBody>
          <a:bodyPr lIns="91425" tIns="91425" rIns="91425" bIns="91425" anchor="t" anchorCtr="0">
            <a:noAutofit/>
          </a:bodyPr>
          <a:lstStyle/>
          <a:p>
            <a:pPr lvl="0" rtl="0">
              <a:spcBef>
                <a:spcPts val="1000"/>
              </a:spcBef>
              <a:spcAft>
                <a:spcPts val="1000"/>
              </a:spcAft>
              <a:buNone/>
            </a:pPr>
            <a:endParaRPr sz="1100" dirty="0">
              <a:solidFill>
                <a:srgbClr val="FFFFFF"/>
              </a:solidFill>
              <a:latin typeface="Muli"/>
              <a:ea typeface="Muli"/>
              <a:cs typeface="Muli"/>
              <a:sym typeface="Muli"/>
            </a:endParaRPr>
          </a:p>
        </p:txBody>
      </p:sp>
      <p:sp>
        <p:nvSpPr>
          <p:cNvPr id="8" name="Shape 135"/>
          <p:cNvSpPr txBox="1">
            <a:spLocks noGrp="1"/>
          </p:cNvSpPr>
          <p:nvPr>
            <p:ph type="body" idx="1"/>
          </p:nvPr>
        </p:nvSpPr>
        <p:spPr>
          <a:xfrm>
            <a:off x="2732829" y="1220144"/>
            <a:ext cx="5718600" cy="3125100"/>
          </a:xfrm>
          <a:prstGeom prst="rect">
            <a:avLst/>
          </a:prstGeom>
        </p:spPr>
        <p:txBody>
          <a:bodyPr lIns="91425" tIns="91425" rIns="91425" bIns="91425" anchor="t" anchorCtr="0">
            <a:noAutofit/>
          </a:bodyPr>
          <a:lstStyle/>
          <a:p>
            <a:pPr lvl="0"/>
            <a:r>
              <a:rPr lang="en-IN" sz="1100" b="1" dirty="0"/>
              <a:t>Player 1 Mode:</a:t>
            </a:r>
          </a:p>
          <a:p>
            <a:pPr lvl="0"/>
            <a:r>
              <a:rPr lang="en-IN" sz="1100" b="1" dirty="0"/>
              <a:t>Step 1: User chose the player 1 mode by pushing once the push button Key 1 </a:t>
            </a:r>
          </a:p>
          <a:p>
            <a:pPr lvl="0"/>
            <a:r>
              <a:rPr lang="en-IN" sz="1100" b="1" dirty="0"/>
              <a:t>The reset button is Key0.</a:t>
            </a:r>
          </a:p>
          <a:p>
            <a:pPr lvl="0"/>
            <a:r>
              <a:rPr lang="en-IN" sz="1100" b="1" dirty="0"/>
              <a:t>Step 2: Provide the authentication by providing the input(SW0-3) and push button Key3. Once you are verified, the game will start.</a:t>
            </a:r>
          </a:p>
          <a:p>
            <a:pPr lvl="0"/>
            <a:r>
              <a:rPr lang="en-IN" sz="1100" b="1" dirty="0"/>
              <a:t>Step3: The input will be a random sequence.</a:t>
            </a:r>
          </a:p>
          <a:p>
            <a:pPr lvl="0"/>
            <a:r>
              <a:rPr lang="en-IN" sz="1100" b="1" dirty="0"/>
              <a:t>With every time pulse(which is a level based timer) the input along with the Player input gets to the next box.</a:t>
            </a:r>
          </a:p>
          <a:p>
            <a:pPr lvl="0"/>
            <a:r>
              <a:rPr lang="en-IN" sz="1100" b="1" dirty="0"/>
              <a:t>User can provide the input using SW11-SW17 toggle switch.</a:t>
            </a:r>
          </a:p>
          <a:p>
            <a:pPr lvl="0"/>
            <a:r>
              <a:rPr lang="en-IN" sz="1100" b="1" dirty="0"/>
              <a:t>With every correct pattern match, user will be awarded with 1 point.</a:t>
            </a:r>
          </a:p>
          <a:p>
            <a:pPr lvl="0"/>
            <a:r>
              <a:rPr lang="en-IN" sz="1100" b="1" dirty="0"/>
              <a:t>With the increases of the point, the level of the game will become tougher.</a:t>
            </a:r>
          </a:p>
          <a:p>
            <a:pPr lvl="0"/>
            <a:r>
              <a:rPr lang="en-IN" sz="1100" b="1" dirty="0"/>
              <a:t>The game timer will run faster.</a:t>
            </a:r>
          </a:p>
          <a:p>
            <a:pPr lvl="0"/>
            <a:r>
              <a:rPr lang="en-IN" sz="1100" b="1" dirty="0"/>
              <a:t>If the user does provide the correct pattern, after 7 display, the last box will be blocked and user cannot use that in future.</a:t>
            </a:r>
          </a:p>
          <a:p>
            <a:pPr lvl="0"/>
            <a:r>
              <a:rPr lang="en-IN" sz="1100" b="1" dirty="0"/>
              <a:t>When all the boxes will be blocked or player reaches the max score, which is 20, the game end.</a:t>
            </a:r>
          </a:p>
          <a:p>
            <a:pPr lvl="0"/>
            <a:r>
              <a:rPr lang="en-IN" sz="1100" b="1" dirty="0"/>
              <a:t>The end of the game will be shown with LED.</a:t>
            </a:r>
          </a:p>
          <a:p>
            <a:pPr lvl="0">
              <a:buNone/>
            </a:pPr>
            <a:endParaRPr lang="en-IN" sz="1100" b="1" dirty="0"/>
          </a:p>
        </p:txBody>
      </p:sp>
    </p:spTree>
    <p:extLst>
      <p:ext uri="{BB962C8B-B14F-4D97-AF65-F5344CB8AC3E}">
        <p14:creationId xmlns:p14="http://schemas.microsoft.com/office/powerpoint/2010/main" val="1498562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spcBef>
                <a:spcPts val="0"/>
              </a:spcBef>
              <a:buNone/>
            </a:pPr>
            <a:r>
              <a:rPr lang="en" sz="2400" dirty="0"/>
              <a:t>INSTRUCTIONS FOR THE GAME</a:t>
            </a:r>
          </a:p>
        </p:txBody>
      </p:sp>
      <p:sp>
        <p:nvSpPr>
          <p:cNvPr id="109" name="Shape 109"/>
          <p:cNvSpPr txBox="1"/>
          <p:nvPr/>
        </p:nvSpPr>
        <p:spPr>
          <a:xfrm>
            <a:off x="2902775" y="819150"/>
            <a:ext cx="5783999" cy="826499"/>
          </a:xfrm>
          <a:prstGeom prst="rect">
            <a:avLst/>
          </a:prstGeom>
          <a:noFill/>
          <a:ln>
            <a:noFill/>
          </a:ln>
        </p:spPr>
        <p:txBody>
          <a:bodyPr lIns="91425" tIns="91425" rIns="91425" bIns="91425" anchor="t" anchorCtr="0">
            <a:noAutofit/>
          </a:bodyPr>
          <a:lstStyle/>
          <a:p>
            <a:pPr lvl="0" rtl="0">
              <a:spcBef>
                <a:spcPts val="600"/>
              </a:spcBef>
              <a:buNone/>
            </a:pPr>
            <a:endParaRPr lang="en" sz="1200" b="1" dirty="0">
              <a:solidFill>
                <a:srgbClr val="FFFFFF"/>
              </a:solidFill>
              <a:latin typeface="Muli"/>
              <a:ea typeface="Muli"/>
              <a:cs typeface="Muli"/>
              <a:sym typeface="Muli"/>
            </a:endParaRPr>
          </a:p>
        </p:txBody>
      </p:sp>
      <p:sp>
        <p:nvSpPr>
          <p:cNvPr id="110" name="Shape 110"/>
          <p:cNvSpPr txBox="1"/>
          <p:nvPr/>
        </p:nvSpPr>
        <p:spPr>
          <a:xfrm>
            <a:off x="2902775" y="1654350"/>
            <a:ext cx="2654400" cy="2207100"/>
          </a:xfrm>
          <a:prstGeom prst="rect">
            <a:avLst/>
          </a:prstGeom>
          <a:noFill/>
          <a:ln>
            <a:noFill/>
          </a:ln>
        </p:spPr>
        <p:txBody>
          <a:bodyPr lIns="91425" tIns="91425" rIns="91425" bIns="91425" anchor="t" anchorCtr="0">
            <a:noAutofit/>
          </a:bodyPr>
          <a:lstStyle/>
          <a:p>
            <a:pPr lvl="0" rtl="0">
              <a:spcBef>
                <a:spcPts val="600"/>
              </a:spcBef>
              <a:buNone/>
            </a:pPr>
            <a:endParaRPr lang="en" sz="1200" dirty="0">
              <a:solidFill>
                <a:srgbClr val="FFFFFF"/>
              </a:solidFill>
              <a:latin typeface="Muli"/>
              <a:ea typeface="Muli"/>
              <a:cs typeface="Muli"/>
              <a:sym typeface="Muli"/>
            </a:endParaRPr>
          </a:p>
        </p:txBody>
      </p:sp>
      <p:sp>
        <p:nvSpPr>
          <p:cNvPr id="111" name="Shape 111"/>
          <p:cNvSpPr txBox="1"/>
          <p:nvPr/>
        </p:nvSpPr>
        <p:spPr>
          <a:xfrm>
            <a:off x="5916359" y="1654350"/>
            <a:ext cx="2770199" cy="2207100"/>
          </a:xfrm>
          <a:prstGeom prst="rect">
            <a:avLst/>
          </a:prstGeom>
          <a:noFill/>
          <a:ln>
            <a:noFill/>
          </a:ln>
        </p:spPr>
        <p:txBody>
          <a:bodyPr lIns="91425" tIns="91425" rIns="91425" bIns="91425" anchor="t" anchorCtr="0">
            <a:noAutofit/>
          </a:bodyPr>
          <a:lstStyle/>
          <a:p>
            <a:pPr lvl="0" rtl="0">
              <a:spcBef>
                <a:spcPts val="600"/>
              </a:spcBef>
              <a:buNone/>
            </a:pPr>
            <a:endParaRPr lang="en" sz="1200" dirty="0">
              <a:solidFill>
                <a:srgbClr val="FFFFFF"/>
              </a:solidFill>
              <a:latin typeface="Muli"/>
              <a:ea typeface="Muli"/>
              <a:cs typeface="Muli"/>
              <a:sym typeface="Muli"/>
            </a:endParaRPr>
          </a:p>
        </p:txBody>
      </p:sp>
      <p:sp>
        <p:nvSpPr>
          <p:cNvPr id="112" name="Shape 112"/>
          <p:cNvSpPr txBox="1"/>
          <p:nvPr/>
        </p:nvSpPr>
        <p:spPr>
          <a:xfrm>
            <a:off x="2902775" y="3753525"/>
            <a:ext cx="5783999" cy="826499"/>
          </a:xfrm>
          <a:prstGeom prst="rect">
            <a:avLst/>
          </a:prstGeom>
          <a:noFill/>
          <a:ln>
            <a:noFill/>
          </a:ln>
        </p:spPr>
        <p:txBody>
          <a:bodyPr lIns="91425" tIns="91425" rIns="91425" bIns="91425" anchor="t" anchorCtr="0">
            <a:noAutofit/>
          </a:bodyPr>
          <a:lstStyle/>
          <a:p>
            <a:pPr lvl="0" rtl="0">
              <a:spcBef>
                <a:spcPts val="1000"/>
              </a:spcBef>
              <a:spcAft>
                <a:spcPts val="1000"/>
              </a:spcAft>
              <a:buNone/>
            </a:pPr>
            <a:endParaRPr sz="1100" dirty="0">
              <a:solidFill>
                <a:srgbClr val="FFFFFF"/>
              </a:solidFill>
              <a:latin typeface="Muli"/>
              <a:ea typeface="Muli"/>
              <a:cs typeface="Muli"/>
              <a:sym typeface="Muli"/>
            </a:endParaRPr>
          </a:p>
        </p:txBody>
      </p:sp>
      <p:sp>
        <p:nvSpPr>
          <p:cNvPr id="8" name="Shape 135"/>
          <p:cNvSpPr txBox="1">
            <a:spLocks noGrp="1"/>
          </p:cNvSpPr>
          <p:nvPr>
            <p:ph type="body" idx="1"/>
          </p:nvPr>
        </p:nvSpPr>
        <p:spPr>
          <a:xfrm>
            <a:off x="2732829" y="1220144"/>
            <a:ext cx="5718600" cy="3125100"/>
          </a:xfrm>
          <a:prstGeom prst="rect">
            <a:avLst/>
          </a:prstGeom>
        </p:spPr>
        <p:txBody>
          <a:bodyPr lIns="91425" tIns="91425" rIns="91425" bIns="91425" anchor="t" anchorCtr="0">
            <a:noAutofit/>
          </a:bodyPr>
          <a:lstStyle/>
          <a:p>
            <a:pPr lvl="0"/>
            <a:r>
              <a:rPr lang="en-IN" sz="1100" b="1" dirty="0"/>
              <a:t>Player 2 Mode:</a:t>
            </a:r>
          </a:p>
          <a:p>
            <a:pPr lvl="0"/>
            <a:r>
              <a:rPr lang="en-IN" sz="1100" b="1" dirty="0"/>
              <a:t>Step 1: User chose the player 2 mode by pushing twice the push button Key 1 </a:t>
            </a:r>
          </a:p>
          <a:p>
            <a:pPr lvl="0"/>
            <a:r>
              <a:rPr lang="en-IN" sz="1100" b="1" dirty="0"/>
              <a:t>The reset button is Key0.</a:t>
            </a:r>
          </a:p>
          <a:p>
            <a:pPr lvl="0"/>
            <a:r>
              <a:rPr lang="en-IN" sz="1100" b="1" dirty="0"/>
              <a:t>Step 2: Provide the authentication by providing the input(SW0-3) and push button Key3. Both the players need to verified. Once you are verified, the game will start.</a:t>
            </a:r>
          </a:p>
          <a:p>
            <a:pPr lvl="0"/>
            <a:r>
              <a:rPr lang="en-IN" sz="1100" b="1" dirty="0"/>
              <a:t>Step3: The input will be a user input.</a:t>
            </a:r>
          </a:p>
          <a:p>
            <a:pPr lvl="0"/>
            <a:r>
              <a:rPr lang="en-IN" sz="1100" b="1" dirty="0"/>
              <a:t>With every time pulse(which is a level based timer) the input along with the Player input gets to the next box.</a:t>
            </a:r>
          </a:p>
          <a:p>
            <a:pPr lvl="0"/>
            <a:r>
              <a:rPr lang="en-IN" sz="1100" b="1" dirty="0"/>
              <a:t>User can provide the input using SW11-SW17 toggle switch for Player 2 and SW4-SW10 for player 1.</a:t>
            </a:r>
          </a:p>
          <a:p>
            <a:pPr lvl="0"/>
            <a:r>
              <a:rPr lang="en-IN" sz="1100" b="1" dirty="0"/>
              <a:t>With every correct pattern match, user will be awarded with 1 point.</a:t>
            </a:r>
          </a:p>
          <a:p>
            <a:pPr lvl="0"/>
            <a:r>
              <a:rPr lang="en-IN" sz="1100" b="1" dirty="0"/>
              <a:t>With the increases of the point, the level of the game will become tougher.</a:t>
            </a:r>
          </a:p>
          <a:p>
            <a:pPr lvl="0"/>
            <a:r>
              <a:rPr lang="en-IN" sz="1100" b="1" dirty="0"/>
              <a:t>The game timer will run faster.</a:t>
            </a:r>
          </a:p>
          <a:p>
            <a:pPr lvl="0"/>
            <a:r>
              <a:rPr lang="en-IN" sz="1100" b="1" dirty="0"/>
              <a:t>If the user does provide the correct pattern, after 7 display, the last box will be blocked and user cannot use that in future.</a:t>
            </a:r>
          </a:p>
          <a:p>
            <a:pPr lvl="0"/>
            <a:r>
              <a:rPr lang="en-IN" sz="1100" b="1" dirty="0"/>
              <a:t>When all the boxes will be blocked for both the players or any player reaches the max score, which is 20, the game end.</a:t>
            </a:r>
          </a:p>
          <a:p>
            <a:pPr lvl="0"/>
            <a:r>
              <a:rPr lang="en-IN" sz="1100" b="1" dirty="0"/>
              <a:t>With the end of the game, the winner will be decided based on the score.</a:t>
            </a:r>
          </a:p>
          <a:p>
            <a:pPr lvl="0"/>
            <a:r>
              <a:rPr lang="en-IN" sz="1100" b="1" dirty="0"/>
              <a:t>The end of the game and winner will be shown with LEDs.</a:t>
            </a:r>
          </a:p>
          <a:p>
            <a:pPr lvl="0">
              <a:buNone/>
            </a:pPr>
            <a:endParaRPr lang="en-IN" sz="1100" b="1" dirty="0"/>
          </a:p>
        </p:txBody>
      </p:sp>
    </p:spTree>
    <p:extLst>
      <p:ext uri="{BB962C8B-B14F-4D97-AF65-F5344CB8AC3E}">
        <p14:creationId xmlns:p14="http://schemas.microsoft.com/office/powerpoint/2010/main" val="3874076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1964225" y="2161800"/>
            <a:ext cx="5215499" cy="819899"/>
          </a:xfrm>
          <a:prstGeom prst="rect">
            <a:avLst/>
          </a:prstGeom>
        </p:spPr>
        <p:txBody>
          <a:bodyPr lIns="91425" tIns="91425" rIns="91425" bIns="91425" anchor="ctr" anchorCtr="0">
            <a:noAutofit/>
          </a:bodyPr>
          <a:lstStyle/>
          <a:p>
            <a:pPr lvl="0">
              <a:spcBef>
                <a:spcPts val="0"/>
              </a:spcBef>
              <a:buNone/>
            </a:pPr>
            <a:r>
              <a:rPr lang="en-IN" dirty="0"/>
              <a:t>State Diagram &amp; Architecture</a:t>
            </a:r>
            <a:endParaRPr lang="en" dirty="0"/>
          </a:p>
        </p:txBody>
      </p:sp>
    </p:spTree>
    <p:extLst>
      <p:ext uri="{BB962C8B-B14F-4D97-AF65-F5344CB8AC3E}">
        <p14:creationId xmlns:p14="http://schemas.microsoft.com/office/powerpoint/2010/main" val="1873290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 sz="2400" dirty="0"/>
              <a:t>1-</a:t>
            </a:r>
            <a:r>
              <a:rPr lang="en-IN" sz="2400" dirty="0"/>
              <a:t>Player game Architecture</a:t>
            </a:r>
            <a:endParaRPr lang="en" sz="2400" dirty="0"/>
          </a:p>
        </p:txBody>
      </p:sp>
      <p:pic>
        <p:nvPicPr>
          <p:cNvPr id="3" name="Picture 2"/>
          <p:cNvPicPr>
            <a:picLocks noChangeAspect="1"/>
          </p:cNvPicPr>
          <p:nvPr/>
        </p:nvPicPr>
        <p:blipFill>
          <a:blip r:embed="rId4"/>
          <a:stretch>
            <a:fillRect/>
          </a:stretch>
        </p:blipFill>
        <p:spPr>
          <a:xfrm>
            <a:off x="2169041" y="714230"/>
            <a:ext cx="5729871" cy="4429270"/>
          </a:xfrm>
          <a:prstGeom prst="rect">
            <a:avLst/>
          </a:prstGeom>
        </p:spPr>
      </p:pic>
    </p:spTree>
    <p:extLst>
      <p:ext uri="{BB962C8B-B14F-4D97-AF65-F5344CB8AC3E}">
        <p14:creationId xmlns:p14="http://schemas.microsoft.com/office/powerpoint/2010/main" val="2918509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2264735" y="809365"/>
            <a:ext cx="4508204" cy="4205414"/>
          </a:xfrm>
          <a:prstGeom prst="rect">
            <a:avLst/>
          </a:prstGeom>
        </p:spPr>
      </p:pic>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IN" sz="2400" dirty="0"/>
              <a:t>Button Shaper</a:t>
            </a:r>
            <a:endParaRPr lang="en"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IN" sz="2400" dirty="0"/>
              <a:t>1 Player Game Controller</a:t>
            </a:r>
            <a:endParaRPr lang="en" sz="2400" dirty="0"/>
          </a:p>
        </p:txBody>
      </p:sp>
      <p:pic>
        <p:nvPicPr>
          <p:cNvPr id="4" name="Picture 3"/>
          <p:cNvPicPr>
            <a:picLocks noChangeAspect="1"/>
          </p:cNvPicPr>
          <p:nvPr/>
        </p:nvPicPr>
        <p:blipFill>
          <a:blip r:embed="rId4"/>
          <a:stretch>
            <a:fillRect/>
          </a:stretch>
        </p:blipFill>
        <p:spPr>
          <a:xfrm>
            <a:off x="903767" y="606942"/>
            <a:ext cx="7942521" cy="4536558"/>
          </a:xfrm>
          <a:prstGeom prst="rect">
            <a:avLst/>
          </a:prstGeom>
        </p:spPr>
      </p:pic>
    </p:spTree>
    <p:extLst>
      <p:ext uri="{BB962C8B-B14F-4D97-AF65-F5344CB8AC3E}">
        <p14:creationId xmlns:p14="http://schemas.microsoft.com/office/powerpoint/2010/main" val="1586022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 sz="2400" dirty="0"/>
              <a:t>2-</a:t>
            </a:r>
            <a:r>
              <a:rPr lang="en-IN" sz="2400" dirty="0"/>
              <a:t>Player game Architecture</a:t>
            </a:r>
            <a:endParaRPr lang="en" sz="2400" dirty="0"/>
          </a:p>
        </p:txBody>
      </p:sp>
      <p:pic>
        <p:nvPicPr>
          <p:cNvPr id="2" name="Picture 1"/>
          <p:cNvPicPr>
            <a:picLocks noChangeAspect="1"/>
          </p:cNvPicPr>
          <p:nvPr/>
        </p:nvPicPr>
        <p:blipFill>
          <a:blip r:embed="rId4"/>
          <a:stretch>
            <a:fillRect/>
          </a:stretch>
        </p:blipFill>
        <p:spPr>
          <a:xfrm>
            <a:off x="1775638" y="891725"/>
            <a:ext cx="5293936" cy="4092286"/>
          </a:xfrm>
          <a:prstGeom prst="rect">
            <a:avLst/>
          </a:prstGeom>
        </p:spPr>
      </p:pic>
    </p:spTree>
    <p:extLst>
      <p:ext uri="{BB962C8B-B14F-4D97-AF65-F5344CB8AC3E}">
        <p14:creationId xmlns:p14="http://schemas.microsoft.com/office/powerpoint/2010/main" val="193141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IN" sz="2400" dirty="0"/>
              <a:t>2 Player Game Controller</a:t>
            </a:r>
            <a:endParaRPr lang="en" sz="2400" dirty="0"/>
          </a:p>
        </p:txBody>
      </p:sp>
      <p:pic>
        <p:nvPicPr>
          <p:cNvPr id="3" name="Picture 2"/>
          <p:cNvPicPr>
            <a:picLocks noChangeAspect="1"/>
          </p:cNvPicPr>
          <p:nvPr/>
        </p:nvPicPr>
        <p:blipFill>
          <a:blip r:embed="rId4"/>
          <a:stretch>
            <a:fillRect/>
          </a:stretch>
        </p:blipFill>
        <p:spPr>
          <a:xfrm>
            <a:off x="712381" y="624720"/>
            <a:ext cx="8165805" cy="4518779"/>
          </a:xfrm>
          <a:prstGeom prst="rect">
            <a:avLst/>
          </a:prstGeom>
        </p:spPr>
      </p:pic>
    </p:spTree>
    <p:extLst>
      <p:ext uri="{BB962C8B-B14F-4D97-AF65-F5344CB8AC3E}">
        <p14:creationId xmlns:p14="http://schemas.microsoft.com/office/powerpoint/2010/main" val="1219008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IN" sz="2400" dirty="0"/>
              <a:t>Mode Selector</a:t>
            </a:r>
            <a:endParaRPr lang="en" sz="2400" dirty="0"/>
          </a:p>
        </p:txBody>
      </p:sp>
      <p:pic>
        <p:nvPicPr>
          <p:cNvPr id="2" name="Picture 1"/>
          <p:cNvPicPr>
            <a:picLocks noChangeAspect="1"/>
          </p:cNvPicPr>
          <p:nvPr/>
        </p:nvPicPr>
        <p:blipFill>
          <a:blip r:embed="rId4"/>
          <a:stretch>
            <a:fillRect/>
          </a:stretch>
        </p:blipFill>
        <p:spPr>
          <a:xfrm>
            <a:off x="3018649" y="914399"/>
            <a:ext cx="3000375" cy="3898125"/>
          </a:xfrm>
          <a:prstGeom prst="rect">
            <a:avLst/>
          </a:prstGeom>
        </p:spPr>
      </p:pic>
    </p:spTree>
    <p:extLst>
      <p:ext uri="{BB962C8B-B14F-4D97-AF65-F5344CB8AC3E}">
        <p14:creationId xmlns:p14="http://schemas.microsoft.com/office/powerpoint/2010/main" val="2083363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19" name="Shape 119"/>
          <p:cNvSpPr txBox="1">
            <a:spLocks noGrp="1"/>
          </p:cNvSpPr>
          <p:nvPr>
            <p:ph type="subTitle" idx="1"/>
          </p:nvPr>
        </p:nvSpPr>
        <p:spPr>
          <a:xfrm>
            <a:off x="187288" y="2724301"/>
            <a:ext cx="2544896" cy="2444699"/>
          </a:xfrm>
          <a:prstGeom prst="rect">
            <a:avLst/>
          </a:prstGeom>
          <a:solidFill>
            <a:srgbClr val="00B2FF">
              <a:alpha val="73330"/>
            </a:srgbClr>
          </a:solidFill>
          <a:ln>
            <a:noFill/>
          </a:ln>
        </p:spPr>
        <p:txBody>
          <a:bodyPr lIns="91425" tIns="91425" rIns="91425" bIns="91425" anchor="t" anchorCtr="0">
            <a:noAutofit/>
          </a:bodyPr>
          <a:lstStyle/>
          <a:p>
            <a:pPr lvl="0" rtl="0">
              <a:spcBef>
                <a:spcPts val="0"/>
              </a:spcBef>
              <a:buNone/>
            </a:pPr>
            <a:r>
              <a:rPr lang="en-IN" b="1" dirty="0">
                <a:solidFill>
                  <a:srgbClr val="FFFFFF"/>
                </a:solidFill>
                <a:latin typeface="Muli"/>
                <a:ea typeface="Muli"/>
                <a:cs typeface="Muli"/>
                <a:sym typeface="Muli"/>
              </a:rPr>
              <a:t>TEAM DIGITAL FORTRESS</a:t>
            </a:r>
          </a:p>
          <a:p>
            <a:pPr lvl="0" algn="just" rtl="0">
              <a:spcBef>
                <a:spcPts val="0"/>
              </a:spcBef>
              <a:buNone/>
            </a:pPr>
            <a:r>
              <a:rPr lang="en-IN" dirty="0">
                <a:solidFill>
                  <a:srgbClr val="FFFFFF"/>
                </a:solidFill>
                <a:latin typeface="Muli"/>
                <a:ea typeface="Muli"/>
                <a:cs typeface="Muli"/>
                <a:sym typeface="Muli"/>
              </a:rPr>
              <a:t>”It all started after taking ECE6370. We became a team and our job was to develop an unique and innovative project. We have only one mantra “Work hardest you can and also enjoy those moments”</a:t>
            </a:r>
            <a:endParaRPr lang="en" dirty="0">
              <a:solidFill>
                <a:srgbClr val="FFFFFF"/>
              </a:solidFill>
              <a:latin typeface="Muli"/>
              <a:ea typeface="Muli"/>
              <a:cs typeface="Muli"/>
              <a:sym typeface="Muli"/>
            </a:endParaRPr>
          </a:p>
        </p:txBody>
      </p:sp>
      <p:sp>
        <p:nvSpPr>
          <p:cNvPr id="5" name="Shape 119"/>
          <p:cNvSpPr txBox="1">
            <a:spLocks/>
          </p:cNvSpPr>
          <p:nvPr/>
        </p:nvSpPr>
        <p:spPr>
          <a:xfrm>
            <a:off x="187288" y="279601"/>
            <a:ext cx="2544896" cy="400883"/>
          </a:xfrm>
          <a:prstGeom prst="rect">
            <a:avLst/>
          </a:prstGeom>
          <a:solidFill>
            <a:srgbClr val="00B2FF">
              <a:alpha val="73330"/>
            </a:srgb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IN" b="1" dirty="0">
                <a:solidFill>
                  <a:srgbClr val="FFFFFF"/>
                </a:solidFill>
                <a:latin typeface="Muli"/>
                <a:ea typeface="Muli"/>
                <a:cs typeface="Muli"/>
                <a:sym typeface="Muli"/>
              </a:rPr>
              <a:t>DEVELOPERS</a:t>
            </a:r>
            <a:endParaRPr lang="en" dirty="0">
              <a:solidFill>
                <a:srgbClr val="FFFFFF"/>
              </a:solidFill>
              <a:latin typeface="Muli"/>
              <a:ea typeface="Muli"/>
              <a:cs typeface="Muli"/>
              <a:sym typeface="Muli"/>
            </a:endParaRPr>
          </a:p>
        </p:txBody>
      </p:sp>
      <p:pic>
        <p:nvPicPr>
          <p:cNvPr id="2" name="Picture 1"/>
          <p:cNvPicPr>
            <a:picLocks noChangeAspect="1"/>
          </p:cNvPicPr>
          <p:nvPr/>
        </p:nvPicPr>
        <p:blipFill>
          <a:blip r:embed="rId4"/>
          <a:stretch>
            <a:fillRect/>
          </a:stretch>
        </p:blipFill>
        <p:spPr>
          <a:xfrm>
            <a:off x="2231523" y="279601"/>
            <a:ext cx="7359043" cy="47243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IN" sz="2400" dirty="0"/>
              <a:t>Access Control</a:t>
            </a:r>
            <a:endParaRPr lang="en" sz="2400" dirty="0"/>
          </a:p>
        </p:txBody>
      </p:sp>
      <p:pic>
        <p:nvPicPr>
          <p:cNvPr id="5" name="Picture 4"/>
          <p:cNvPicPr>
            <a:picLocks noChangeAspect="1"/>
          </p:cNvPicPr>
          <p:nvPr/>
        </p:nvPicPr>
        <p:blipFill>
          <a:blip r:embed="rId4"/>
          <a:stretch>
            <a:fillRect/>
          </a:stretch>
        </p:blipFill>
        <p:spPr>
          <a:xfrm>
            <a:off x="1437499" y="935223"/>
            <a:ext cx="6162675" cy="4038600"/>
          </a:xfrm>
          <a:prstGeom prst="rect">
            <a:avLst/>
          </a:prstGeom>
        </p:spPr>
      </p:pic>
    </p:spTree>
    <p:extLst>
      <p:ext uri="{BB962C8B-B14F-4D97-AF65-F5344CB8AC3E}">
        <p14:creationId xmlns:p14="http://schemas.microsoft.com/office/powerpoint/2010/main" val="1924598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IN" sz="2400" dirty="0"/>
              <a:t>Access Control Architecture</a:t>
            </a:r>
            <a:endParaRPr lang="en" sz="2400" dirty="0"/>
          </a:p>
        </p:txBody>
      </p:sp>
      <p:pic>
        <p:nvPicPr>
          <p:cNvPr id="2" name="Picture 1"/>
          <p:cNvPicPr>
            <a:picLocks noChangeAspect="1"/>
          </p:cNvPicPr>
          <p:nvPr/>
        </p:nvPicPr>
        <p:blipFill>
          <a:blip r:embed="rId4"/>
          <a:stretch>
            <a:fillRect/>
          </a:stretch>
        </p:blipFill>
        <p:spPr>
          <a:xfrm>
            <a:off x="1872127" y="791426"/>
            <a:ext cx="5506010" cy="4203218"/>
          </a:xfrm>
          <a:prstGeom prst="rect">
            <a:avLst/>
          </a:prstGeom>
        </p:spPr>
      </p:pic>
    </p:spTree>
    <p:extLst>
      <p:ext uri="{BB962C8B-B14F-4D97-AF65-F5344CB8AC3E}">
        <p14:creationId xmlns:p14="http://schemas.microsoft.com/office/powerpoint/2010/main" val="2603531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IN" sz="2400" dirty="0"/>
              <a:t>Access Control(contd..)</a:t>
            </a:r>
            <a:endParaRPr lang="en" sz="2400" dirty="0"/>
          </a:p>
        </p:txBody>
      </p:sp>
      <p:pic>
        <p:nvPicPr>
          <p:cNvPr id="2" name="Picture 1"/>
          <p:cNvPicPr>
            <a:picLocks noChangeAspect="1"/>
          </p:cNvPicPr>
          <p:nvPr/>
        </p:nvPicPr>
        <p:blipFill>
          <a:blip r:embed="rId4"/>
          <a:stretch>
            <a:fillRect/>
          </a:stretch>
        </p:blipFill>
        <p:spPr>
          <a:xfrm>
            <a:off x="1994712" y="1041991"/>
            <a:ext cx="5048250" cy="3995737"/>
          </a:xfrm>
          <a:prstGeom prst="rect">
            <a:avLst/>
          </a:prstGeom>
        </p:spPr>
      </p:pic>
    </p:spTree>
    <p:extLst>
      <p:ext uri="{BB962C8B-B14F-4D97-AF65-F5344CB8AC3E}">
        <p14:creationId xmlns:p14="http://schemas.microsoft.com/office/powerpoint/2010/main" val="47964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IN" sz="2400" dirty="0"/>
              <a:t>Access Control(contd..)</a:t>
            </a:r>
            <a:endParaRPr lang="en" sz="2400" dirty="0"/>
          </a:p>
        </p:txBody>
      </p:sp>
      <p:pic>
        <p:nvPicPr>
          <p:cNvPr id="3" name="Picture 2"/>
          <p:cNvPicPr>
            <a:picLocks noChangeAspect="1"/>
          </p:cNvPicPr>
          <p:nvPr/>
        </p:nvPicPr>
        <p:blipFill>
          <a:blip r:embed="rId4"/>
          <a:stretch>
            <a:fillRect/>
          </a:stretch>
        </p:blipFill>
        <p:spPr>
          <a:xfrm>
            <a:off x="1659537" y="892378"/>
            <a:ext cx="5823872" cy="4072694"/>
          </a:xfrm>
          <a:prstGeom prst="rect">
            <a:avLst/>
          </a:prstGeom>
        </p:spPr>
      </p:pic>
    </p:spTree>
    <p:extLst>
      <p:ext uri="{BB962C8B-B14F-4D97-AF65-F5344CB8AC3E}">
        <p14:creationId xmlns:p14="http://schemas.microsoft.com/office/powerpoint/2010/main" val="3221538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IN" sz="2400" dirty="0"/>
              <a:t>Access Control(contd..)</a:t>
            </a:r>
            <a:endParaRPr lang="en" sz="2400" dirty="0"/>
          </a:p>
        </p:txBody>
      </p:sp>
      <p:pic>
        <p:nvPicPr>
          <p:cNvPr id="2" name="Picture 1"/>
          <p:cNvPicPr>
            <a:picLocks noChangeAspect="1"/>
          </p:cNvPicPr>
          <p:nvPr/>
        </p:nvPicPr>
        <p:blipFill>
          <a:blip r:embed="rId4"/>
          <a:stretch>
            <a:fillRect/>
          </a:stretch>
        </p:blipFill>
        <p:spPr>
          <a:xfrm>
            <a:off x="1860698" y="624721"/>
            <a:ext cx="5225901" cy="4375904"/>
          </a:xfrm>
          <a:prstGeom prst="rect">
            <a:avLst/>
          </a:prstGeom>
        </p:spPr>
      </p:pic>
    </p:spTree>
    <p:extLst>
      <p:ext uri="{BB962C8B-B14F-4D97-AF65-F5344CB8AC3E}">
        <p14:creationId xmlns:p14="http://schemas.microsoft.com/office/powerpoint/2010/main" val="1682243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IN" sz="2400" dirty="0"/>
              <a:t>ROM CONTROLLER</a:t>
            </a:r>
            <a:endParaRPr lang="en" sz="2400" dirty="0"/>
          </a:p>
        </p:txBody>
      </p:sp>
      <p:pic>
        <p:nvPicPr>
          <p:cNvPr id="4" name="Picture 3"/>
          <p:cNvPicPr>
            <a:picLocks noChangeAspect="1"/>
          </p:cNvPicPr>
          <p:nvPr/>
        </p:nvPicPr>
        <p:blipFill>
          <a:blip r:embed="rId4"/>
          <a:stretch>
            <a:fillRect/>
          </a:stretch>
        </p:blipFill>
        <p:spPr>
          <a:xfrm>
            <a:off x="1446028" y="546395"/>
            <a:ext cx="6372468" cy="4437615"/>
          </a:xfrm>
          <a:prstGeom prst="rect">
            <a:avLst/>
          </a:prstGeom>
        </p:spPr>
      </p:pic>
    </p:spTree>
    <p:extLst>
      <p:ext uri="{BB962C8B-B14F-4D97-AF65-F5344CB8AC3E}">
        <p14:creationId xmlns:p14="http://schemas.microsoft.com/office/powerpoint/2010/main" val="863636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6" name="Shape 108"/>
          <p:cNvSpPr txBox="1">
            <a:spLocks/>
          </p:cNvSpPr>
          <p:nvPr/>
        </p:nvSpPr>
        <p:spPr>
          <a:xfrm>
            <a:off x="1659537" y="121622"/>
            <a:ext cx="5718600" cy="50309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IN" sz="2400" dirty="0"/>
              <a:t>RAM CONTROLLER</a:t>
            </a:r>
            <a:endParaRPr lang="en" sz="2400" dirty="0"/>
          </a:p>
        </p:txBody>
      </p:sp>
      <p:pic>
        <p:nvPicPr>
          <p:cNvPr id="2" name="Picture 1"/>
          <p:cNvPicPr>
            <a:picLocks noChangeAspect="1"/>
          </p:cNvPicPr>
          <p:nvPr/>
        </p:nvPicPr>
        <p:blipFill>
          <a:blip r:embed="rId4"/>
          <a:stretch>
            <a:fillRect/>
          </a:stretch>
        </p:blipFill>
        <p:spPr>
          <a:xfrm>
            <a:off x="1509822" y="810583"/>
            <a:ext cx="6586653" cy="4277138"/>
          </a:xfrm>
          <a:prstGeom prst="rect">
            <a:avLst/>
          </a:prstGeom>
        </p:spPr>
      </p:pic>
    </p:spTree>
    <p:extLst>
      <p:ext uri="{BB962C8B-B14F-4D97-AF65-F5344CB8AC3E}">
        <p14:creationId xmlns:p14="http://schemas.microsoft.com/office/powerpoint/2010/main" val="3159395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2902775" y="302376"/>
            <a:ext cx="5718600" cy="503099"/>
          </a:xfrm>
          <a:prstGeom prst="rect">
            <a:avLst/>
          </a:prstGeom>
        </p:spPr>
        <p:txBody>
          <a:bodyPr vert="horz" lIns="91425" tIns="91425" rIns="91425" bIns="91425" rtlCol="0" anchor="t" anchorCtr="0">
            <a:noAutofit/>
          </a:bodyPr>
          <a:lstStyle/>
          <a:p>
            <a:r>
              <a:rPr lang="en-IN" dirty="0"/>
              <a:t>What features done!!</a:t>
            </a:r>
            <a:endParaRPr lang="en" dirty="0"/>
          </a:p>
        </p:txBody>
      </p:sp>
      <p:sp>
        <p:nvSpPr>
          <p:cNvPr id="329" name="Shape 329"/>
          <p:cNvSpPr txBox="1">
            <a:spLocks noGrp="1"/>
          </p:cNvSpPr>
          <p:nvPr>
            <p:ph type="body" idx="1"/>
          </p:nvPr>
        </p:nvSpPr>
        <p:spPr>
          <a:xfrm>
            <a:off x="2904025" y="1390650"/>
            <a:ext cx="1843200" cy="1305000"/>
          </a:xfrm>
          <a:prstGeom prst="rect">
            <a:avLst/>
          </a:prstGeom>
        </p:spPr>
        <p:txBody>
          <a:bodyPr vert="horz" lIns="91425" tIns="91425" rIns="91425" bIns="91425" rtlCol="0" anchor="t" anchorCtr="0">
            <a:noAutofit/>
          </a:bodyPr>
          <a:lstStyle/>
          <a:p>
            <a:pPr>
              <a:buNone/>
            </a:pPr>
            <a:r>
              <a:rPr lang="en-IN" sz="1100" b="1" dirty="0"/>
              <a:t>RAM and ROM</a:t>
            </a:r>
          </a:p>
          <a:p>
            <a:pPr>
              <a:buNone/>
            </a:pPr>
            <a:r>
              <a:rPr lang="en-IN" sz="1100" dirty="0"/>
              <a:t>Authentication of User-id and Password using ROM</a:t>
            </a:r>
          </a:p>
          <a:p>
            <a:pPr>
              <a:buNone/>
            </a:pPr>
            <a:r>
              <a:rPr lang="en-IN" sz="1100" dirty="0"/>
              <a:t>Storing/Update scores in RAM</a:t>
            </a:r>
          </a:p>
        </p:txBody>
      </p:sp>
      <p:sp>
        <p:nvSpPr>
          <p:cNvPr id="330" name="Shape 330"/>
          <p:cNvSpPr txBox="1">
            <a:spLocks noGrp="1"/>
          </p:cNvSpPr>
          <p:nvPr>
            <p:ph type="body" idx="2"/>
          </p:nvPr>
        </p:nvSpPr>
        <p:spPr>
          <a:xfrm>
            <a:off x="4841719" y="1390650"/>
            <a:ext cx="1843200" cy="1305000"/>
          </a:xfrm>
          <a:prstGeom prst="rect">
            <a:avLst/>
          </a:prstGeom>
        </p:spPr>
        <p:txBody>
          <a:bodyPr vert="horz" lIns="91425" tIns="91425" rIns="91425" bIns="91425" rtlCol="0" anchor="t" anchorCtr="0">
            <a:noAutofit/>
          </a:bodyPr>
          <a:lstStyle/>
          <a:p>
            <a:pPr>
              <a:buNone/>
            </a:pPr>
            <a:r>
              <a:rPr lang="en" sz="1100" b="1" dirty="0"/>
              <a:t>2-</a:t>
            </a:r>
            <a:r>
              <a:rPr lang="en-IN" sz="1100" b="1" dirty="0"/>
              <a:t>Mode Game</a:t>
            </a:r>
          </a:p>
          <a:p>
            <a:pPr>
              <a:buNone/>
            </a:pPr>
            <a:r>
              <a:rPr lang="en-IN" sz="1100" dirty="0"/>
              <a:t>Game has 2-modes, 1-Player mode and 2-Player mode. Also guest mode is in the game.</a:t>
            </a:r>
            <a:endParaRPr lang="en" sz="1100" dirty="0"/>
          </a:p>
        </p:txBody>
      </p:sp>
      <p:sp>
        <p:nvSpPr>
          <p:cNvPr id="331" name="Shape 331"/>
          <p:cNvSpPr txBox="1">
            <a:spLocks noGrp="1"/>
          </p:cNvSpPr>
          <p:nvPr>
            <p:ph type="body" idx="3"/>
          </p:nvPr>
        </p:nvSpPr>
        <p:spPr>
          <a:xfrm>
            <a:off x="6779414" y="1390650"/>
            <a:ext cx="1843200" cy="1305000"/>
          </a:xfrm>
          <a:prstGeom prst="rect">
            <a:avLst/>
          </a:prstGeom>
        </p:spPr>
        <p:txBody>
          <a:bodyPr vert="horz" lIns="91425" tIns="91425" rIns="91425" bIns="91425" rtlCol="0" anchor="t" anchorCtr="0">
            <a:noAutofit/>
          </a:bodyPr>
          <a:lstStyle/>
          <a:p>
            <a:pPr>
              <a:buNone/>
            </a:pPr>
            <a:r>
              <a:rPr lang="en-IN" sz="1100" b="1" dirty="0"/>
              <a:t>Random Sequence Generator</a:t>
            </a:r>
          </a:p>
          <a:p>
            <a:pPr>
              <a:buNone/>
            </a:pPr>
            <a:r>
              <a:rPr lang="en-IN" sz="1100" dirty="0"/>
              <a:t>Random Sequence generator for input and target pattern</a:t>
            </a:r>
            <a:endParaRPr sz="1100" dirty="0"/>
          </a:p>
        </p:txBody>
      </p:sp>
      <p:sp>
        <p:nvSpPr>
          <p:cNvPr id="332" name="Shape 332"/>
          <p:cNvSpPr txBox="1">
            <a:spLocks noGrp="1"/>
          </p:cNvSpPr>
          <p:nvPr>
            <p:ph type="body" idx="1"/>
          </p:nvPr>
        </p:nvSpPr>
        <p:spPr>
          <a:xfrm>
            <a:off x="2904025" y="3276600"/>
            <a:ext cx="1843200" cy="1305000"/>
          </a:xfrm>
          <a:prstGeom prst="rect">
            <a:avLst/>
          </a:prstGeom>
        </p:spPr>
        <p:txBody>
          <a:bodyPr vert="horz" lIns="91425" tIns="91425" rIns="91425" bIns="91425" rtlCol="0" anchor="t" anchorCtr="0">
            <a:noAutofit/>
          </a:bodyPr>
          <a:lstStyle/>
          <a:p>
            <a:pPr>
              <a:buNone/>
            </a:pPr>
            <a:r>
              <a:rPr lang="en-IN" sz="1100" b="1" dirty="0"/>
              <a:t>Configurable Timer</a:t>
            </a:r>
          </a:p>
          <a:p>
            <a:pPr>
              <a:buNone/>
            </a:pPr>
            <a:r>
              <a:rPr lang="en-IN" sz="1100" dirty="0"/>
              <a:t>Timer is configurable based on the score.</a:t>
            </a:r>
            <a:endParaRPr lang="en" sz="1100" dirty="0"/>
          </a:p>
        </p:txBody>
      </p:sp>
      <p:sp>
        <p:nvSpPr>
          <p:cNvPr id="333" name="Shape 333"/>
          <p:cNvSpPr txBox="1">
            <a:spLocks noGrp="1"/>
          </p:cNvSpPr>
          <p:nvPr>
            <p:ph type="body" idx="2"/>
          </p:nvPr>
        </p:nvSpPr>
        <p:spPr>
          <a:xfrm>
            <a:off x="4841719" y="3276600"/>
            <a:ext cx="1843200" cy="1305000"/>
          </a:xfrm>
          <a:prstGeom prst="rect">
            <a:avLst/>
          </a:prstGeom>
        </p:spPr>
        <p:txBody>
          <a:bodyPr vert="horz" lIns="91425" tIns="91425" rIns="91425" bIns="91425" rtlCol="0" anchor="t" anchorCtr="0">
            <a:noAutofit/>
          </a:bodyPr>
          <a:lstStyle/>
          <a:p>
            <a:pPr>
              <a:buNone/>
            </a:pPr>
            <a:r>
              <a:rPr lang="en-IN" sz="1100" b="1" dirty="0"/>
              <a:t>LCD Display</a:t>
            </a:r>
          </a:p>
          <a:p>
            <a:pPr>
              <a:buNone/>
            </a:pPr>
            <a:r>
              <a:rPr lang="en-IN" sz="1100" dirty="0"/>
              <a:t>Score has been displayed on LCD.</a:t>
            </a:r>
            <a:endParaRPr lang="en" sz="1100" dirty="0"/>
          </a:p>
        </p:txBody>
      </p:sp>
      <p:sp>
        <p:nvSpPr>
          <p:cNvPr id="334" name="Shape 334"/>
          <p:cNvSpPr txBox="1">
            <a:spLocks noGrp="1"/>
          </p:cNvSpPr>
          <p:nvPr>
            <p:ph type="body" idx="3"/>
          </p:nvPr>
        </p:nvSpPr>
        <p:spPr>
          <a:xfrm>
            <a:off x="6779414" y="3276600"/>
            <a:ext cx="1843200" cy="1305000"/>
          </a:xfrm>
          <a:prstGeom prst="rect">
            <a:avLst/>
          </a:prstGeom>
        </p:spPr>
        <p:txBody>
          <a:bodyPr vert="horz" lIns="91425" tIns="91425" rIns="91425" bIns="91425" rtlCol="0" anchor="t" anchorCtr="0">
            <a:noAutofit/>
          </a:bodyPr>
          <a:lstStyle/>
          <a:p>
            <a:pPr>
              <a:buNone/>
            </a:pPr>
            <a:r>
              <a:rPr lang="en-IN" sz="1100" b="1" dirty="0"/>
              <a:t>Winner and end game notification</a:t>
            </a:r>
          </a:p>
          <a:p>
            <a:pPr>
              <a:buNone/>
            </a:pPr>
            <a:r>
              <a:rPr lang="en-IN" sz="1100" dirty="0"/>
              <a:t>Winner and end game have been notified using LED.</a:t>
            </a:r>
            <a:endParaRPr sz="1100" dirty="0"/>
          </a:p>
        </p:txBody>
      </p:sp>
      <p:grpSp>
        <p:nvGrpSpPr>
          <p:cNvPr id="365" name="Shape 365"/>
          <p:cNvGrpSpPr/>
          <p:nvPr/>
        </p:nvGrpSpPr>
        <p:grpSpPr>
          <a:xfrm>
            <a:off x="4916472" y="2947780"/>
            <a:ext cx="353754" cy="339345"/>
            <a:chOff x="5233525" y="4954450"/>
            <a:chExt cx="538275" cy="516350"/>
          </a:xfrm>
        </p:grpSpPr>
        <p:sp>
          <p:nvSpPr>
            <p:cNvPr id="366" name="Shape 366"/>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p>
          </p:txBody>
        </p:sp>
        <p:sp>
          <p:nvSpPr>
            <p:cNvPr id="367" name="Shape 367"/>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p>
          </p:txBody>
        </p:sp>
        <p:sp>
          <p:nvSpPr>
            <p:cNvPr id="368" name="Shape 368"/>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p>
          </p:txBody>
        </p:sp>
        <p:sp>
          <p:nvSpPr>
            <p:cNvPr id="369" name="Shape 369"/>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p>
          </p:txBody>
        </p:sp>
        <p:sp>
          <p:nvSpPr>
            <p:cNvPr id="370" name="Shape 370"/>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p>
          </p:txBody>
        </p:sp>
        <p:sp>
          <p:nvSpPr>
            <p:cNvPr id="371" name="Shape 371"/>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p>
          </p:txBody>
        </p:sp>
        <p:sp>
          <p:nvSpPr>
            <p:cNvPr id="372" name="Shape 372"/>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p>
          </p:txBody>
        </p:sp>
        <p:sp>
          <p:nvSpPr>
            <p:cNvPr id="373" name="Shape 373"/>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p>
          </p:txBody>
        </p:sp>
        <p:sp>
          <p:nvSpPr>
            <p:cNvPr id="374" name="Shape 374"/>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p>
          </p:txBody>
        </p:sp>
        <p:sp>
          <p:nvSpPr>
            <p:cNvPr id="375" name="Shape 375"/>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p>
          </p:txBody>
        </p:sp>
        <p:sp>
          <p:nvSpPr>
            <p:cNvPr id="376" name="Shape 376"/>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endParaRPr sz="1800"/>
            </a:p>
          </p:txBody>
        </p:sp>
      </p:grpSp>
      <p:grpSp>
        <p:nvGrpSpPr>
          <p:cNvPr id="64" name="Shape 606"/>
          <p:cNvGrpSpPr/>
          <p:nvPr/>
        </p:nvGrpSpPr>
        <p:grpSpPr>
          <a:xfrm>
            <a:off x="4922851" y="1059498"/>
            <a:ext cx="435021" cy="323445"/>
            <a:chOff x="5247525" y="3007275"/>
            <a:chExt cx="517575" cy="384825"/>
          </a:xfrm>
        </p:grpSpPr>
        <p:sp>
          <p:nvSpPr>
            <p:cNvPr id="65" name="Shape 607"/>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08"/>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7" name="Shape 854"/>
          <p:cNvGrpSpPr/>
          <p:nvPr/>
        </p:nvGrpSpPr>
        <p:grpSpPr>
          <a:xfrm>
            <a:off x="6803464" y="1049067"/>
            <a:ext cx="452420" cy="433992"/>
            <a:chOff x="5233525" y="4954450"/>
            <a:chExt cx="538275" cy="516350"/>
          </a:xfrm>
        </p:grpSpPr>
        <p:sp>
          <p:nvSpPr>
            <p:cNvPr id="68" name="Shape 855"/>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856"/>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857"/>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858"/>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859"/>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860"/>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861"/>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862"/>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 name="Shape 863"/>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864"/>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865"/>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79" name="Shape 605"/>
          <p:cNvSpPr/>
          <p:nvPr/>
        </p:nvSpPr>
        <p:spPr>
          <a:xfrm>
            <a:off x="2980176" y="2946102"/>
            <a:ext cx="356203" cy="356203"/>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618"/>
          <p:cNvSpPr/>
          <p:nvPr/>
        </p:nvSpPr>
        <p:spPr>
          <a:xfrm>
            <a:off x="2980176" y="950266"/>
            <a:ext cx="270220" cy="388962"/>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677"/>
          <p:cNvSpPr/>
          <p:nvPr/>
        </p:nvSpPr>
        <p:spPr>
          <a:xfrm>
            <a:off x="6834757" y="2946102"/>
            <a:ext cx="340843" cy="340864"/>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409955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2902775" y="302376"/>
            <a:ext cx="5718600" cy="503099"/>
          </a:xfrm>
          <a:prstGeom prst="rect">
            <a:avLst/>
          </a:prstGeom>
        </p:spPr>
        <p:txBody>
          <a:bodyPr vert="horz" lIns="91425" tIns="91425" rIns="91425" bIns="91425" rtlCol="0" anchor="t" anchorCtr="0">
            <a:noAutofit/>
          </a:bodyPr>
          <a:lstStyle/>
          <a:p>
            <a:r>
              <a:rPr lang="en-IN" dirty="0"/>
              <a:t>Future improvements.</a:t>
            </a:r>
            <a:endParaRPr lang="en" dirty="0"/>
          </a:p>
        </p:txBody>
      </p:sp>
      <p:sp>
        <p:nvSpPr>
          <p:cNvPr id="329" name="Shape 329"/>
          <p:cNvSpPr txBox="1">
            <a:spLocks noGrp="1"/>
          </p:cNvSpPr>
          <p:nvPr>
            <p:ph type="body" idx="1"/>
          </p:nvPr>
        </p:nvSpPr>
        <p:spPr>
          <a:xfrm>
            <a:off x="4700926" y="1954174"/>
            <a:ext cx="2773761" cy="1809751"/>
          </a:xfrm>
          <a:prstGeom prst="rect">
            <a:avLst/>
          </a:prstGeom>
        </p:spPr>
        <p:txBody>
          <a:bodyPr vert="horz" lIns="91425" tIns="91425" rIns="91425" bIns="91425" rtlCol="0" anchor="t" anchorCtr="0">
            <a:noAutofit/>
          </a:bodyPr>
          <a:lstStyle/>
          <a:p>
            <a:pPr>
              <a:buNone/>
            </a:pPr>
            <a:r>
              <a:rPr lang="en-IN" sz="1400" b="1" dirty="0"/>
              <a:t>Improve LCD display.</a:t>
            </a:r>
          </a:p>
          <a:p>
            <a:pPr>
              <a:buNone/>
            </a:pPr>
            <a:r>
              <a:rPr lang="en-IN" sz="1400" b="1" dirty="0"/>
              <a:t>Live LCD display and game instructions on the display.</a:t>
            </a:r>
            <a:endParaRPr lang="en-IN" sz="1400" dirty="0"/>
          </a:p>
        </p:txBody>
      </p:sp>
      <p:grpSp>
        <p:nvGrpSpPr>
          <p:cNvPr id="49" name="Shape 650"/>
          <p:cNvGrpSpPr/>
          <p:nvPr/>
        </p:nvGrpSpPr>
        <p:grpSpPr>
          <a:xfrm>
            <a:off x="3914150" y="2208045"/>
            <a:ext cx="625951" cy="524521"/>
            <a:chOff x="4604550" y="3714775"/>
            <a:chExt cx="439625" cy="319075"/>
          </a:xfrm>
        </p:grpSpPr>
        <p:sp>
          <p:nvSpPr>
            <p:cNvPr id="50" name="Shape 651"/>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652"/>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032306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3" name="Shape 423"/>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424" name="Shape 424"/>
          <p:cNvSpPr txBox="1">
            <a:spLocks noGrp="1"/>
          </p:cNvSpPr>
          <p:nvPr>
            <p:ph type="ctrTitle" idx="4294967295"/>
          </p:nvPr>
        </p:nvSpPr>
        <p:spPr>
          <a:xfrm>
            <a:off x="685800" y="1583342"/>
            <a:ext cx="7772400" cy="1159799"/>
          </a:xfrm>
          <a:prstGeom prst="rect">
            <a:avLst/>
          </a:prstGeom>
        </p:spPr>
        <p:txBody>
          <a:bodyPr lIns="91425" tIns="91425" rIns="91425" bIns="91425" anchor="b" anchorCtr="0">
            <a:noAutofit/>
          </a:bodyPr>
          <a:lstStyle/>
          <a:p>
            <a:pPr lvl="0" rtl="0">
              <a:spcBef>
                <a:spcPts val="0"/>
              </a:spcBef>
              <a:buNone/>
            </a:pPr>
            <a:r>
              <a:rPr lang="en" sz="5400" dirty="0">
                <a:solidFill>
                  <a:srgbClr val="00B2FF"/>
                </a:solidFill>
              </a:rPr>
              <a:t>Thank </a:t>
            </a:r>
            <a:r>
              <a:rPr lang="en-IN" sz="5400" dirty="0">
                <a:solidFill>
                  <a:srgbClr val="00B2FF"/>
                </a:solidFill>
              </a:rPr>
              <a:t>You Everyone</a:t>
            </a:r>
            <a:r>
              <a:rPr lang="en" sz="5400" dirty="0">
                <a:solidFill>
                  <a:srgbClr val="00B2FF"/>
                </a:solidFill>
              </a:rPr>
              <a:t>!</a:t>
            </a:r>
          </a:p>
        </p:txBody>
      </p:sp>
      <p:sp>
        <p:nvSpPr>
          <p:cNvPr id="425" name="Shape 425"/>
          <p:cNvSpPr txBox="1">
            <a:spLocks noGrp="1"/>
          </p:cNvSpPr>
          <p:nvPr>
            <p:ph type="subTitle" idx="1"/>
          </p:nvPr>
        </p:nvSpPr>
        <p:spPr>
          <a:xfrm>
            <a:off x="876825" y="2688925"/>
            <a:ext cx="4334100" cy="2444699"/>
          </a:xfrm>
          <a:prstGeom prst="rect">
            <a:avLst/>
          </a:prstGeom>
          <a:solidFill>
            <a:srgbClr val="00B2FF">
              <a:alpha val="73330"/>
            </a:srgbClr>
          </a:solidFill>
          <a:ln>
            <a:noFill/>
          </a:ln>
        </p:spPr>
        <p:txBody>
          <a:bodyPr lIns="91425" tIns="91425" rIns="91425" bIns="91425" anchor="t" anchorCtr="0">
            <a:noAutofit/>
          </a:bodyPr>
          <a:lstStyle/>
          <a:p>
            <a:pPr lvl="0" rtl="0">
              <a:spcBef>
                <a:spcPts val="0"/>
              </a:spcBef>
              <a:buNone/>
            </a:pPr>
            <a:r>
              <a:rPr lang="en" sz="2400" b="1" dirty="0">
                <a:solidFill>
                  <a:srgbClr val="FFFFFF"/>
                </a:solidFill>
                <a:latin typeface="Muli"/>
                <a:ea typeface="Muli"/>
                <a:cs typeface="Muli"/>
                <a:sym typeface="Muli"/>
              </a:rPr>
              <a:t>Any questions?</a:t>
            </a:r>
          </a:p>
          <a:p>
            <a:pPr lvl="0" rtl="0">
              <a:spcBef>
                <a:spcPts val="0"/>
              </a:spcBef>
              <a:buNone/>
            </a:pPr>
            <a:endParaRPr dirty="0">
              <a:solidFill>
                <a:srgbClr val="FFFFFF"/>
              </a:solidFill>
              <a:latin typeface="Muli"/>
              <a:ea typeface="Muli"/>
              <a:cs typeface="Muli"/>
              <a:sym typeface="Mul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Shape 213"/>
          <p:cNvSpPr/>
          <p:nvPr/>
        </p:nvSpPr>
        <p:spPr>
          <a:xfrm>
            <a:off x="5093087" y="1571081"/>
            <a:ext cx="2202600" cy="517199"/>
          </a:xfrm>
          <a:custGeom>
            <a:avLst/>
            <a:gdLst/>
            <a:ahLst/>
            <a:cxnLst/>
            <a:rect l="0" t="0" r="0" b="0"/>
            <a:pathLst>
              <a:path w="120000" h="120000" extrusionOk="0">
                <a:moveTo>
                  <a:pt x="120000" y="59619"/>
                </a:moveTo>
                <a:lnTo>
                  <a:pt x="111205" y="0"/>
                </a:lnTo>
                <a:lnTo>
                  <a:pt x="93550" y="0"/>
                </a:lnTo>
                <a:lnTo>
                  <a:pt x="0" y="761"/>
                </a:lnTo>
                <a:lnTo>
                  <a:pt x="0" y="120000"/>
                </a:lnTo>
                <a:lnTo>
                  <a:pt x="104495" y="118985"/>
                </a:lnTo>
                <a:lnTo>
                  <a:pt x="111205" y="118985"/>
                </a:lnTo>
                <a:lnTo>
                  <a:pt x="120000" y="59619"/>
                </a:lnTo>
                <a:close/>
              </a:path>
            </a:pathLst>
          </a:custGeom>
          <a:solidFill>
            <a:srgbClr val="1155CC">
              <a:alpha val="4269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4" name="Shape 214"/>
          <p:cNvSpPr/>
          <p:nvPr/>
        </p:nvSpPr>
        <p:spPr>
          <a:xfrm>
            <a:off x="1939962" y="1249500"/>
            <a:ext cx="2477999" cy="439500"/>
          </a:xfrm>
          <a:custGeom>
            <a:avLst/>
            <a:gdLst/>
            <a:ahLst/>
            <a:cxnLst/>
            <a:rect l="0" t="0" r="0" b="0"/>
            <a:pathLst>
              <a:path w="120000" h="120000" extrusionOk="0">
                <a:moveTo>
                  <a:pt x="28525" y="0"/>
                </a:moveTo>
                <a:lnTo>
                  <a:pt x="28525" y="0"/>
                </a:lnTo>
                <a:lnTo>
                  <a:pt x="9548" y="0"/>
                </a:lnTo>
                <a:lnTo>
                  <a:pt x="0" y="60000"/>
                </a:lnTo>
                <a:lnTo>
                  <a:pt x="9548" y="120000"/>
                </a:lnTo>
                <a:lnTo>
                  <a:pt x="14597" y="120000"/>
                </a:lnTo>
                <a:lnTo>
                  <a:pt x="28525" y="120000"/>
                </a:lnTo>
                <a:lnTo>
                  <a:pt x="120000" y="120000"/>
                </a:lnTo>
                <a:lnTo>
                  <a:pt x="120000" y="0"/>
                </a:lnTo>
                <a:lnTo>
                  <a:pt x="28525" y="0"/>
                </a:lnTo>
                <a:close/>
              </a:path>
            </a:pathLst>
          </a:custGeom>
          <a:solidFill>
            <a:srgbClr val="00B2FF">
              <a:alpha val="5308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5" name="Shape 215"/>
          <p:cNvSpPr/>
          <p:nvPr/>
        </p:nvSpPr>
        <p:spPr>
          <a:xfrm>
            <a:off x="1721200" y="2087883"/>
            <a:ext cx="2102099" cy="560400"/>
          </a:xfrm>
          <a:custGeom>
            <a:avLst/>
            <a:gdLst/>
            <a:ahLst/>
            <a:cxnLst/>
            <a:rect l="0" t="0" r="0" b="0"/>
            <a:pathLst>
              <a:path w="120000" h="120000" extrusionOk="0">
                <a:moveTo>
                  <a:pt x="31925" y="0"/>
                </a:moveTo>
                <a:lnTo>
                  <a:pt x="31925" y="0"/>
                </a:lnTo>
                <a:lnTo>
                  <a:pt x="10666" y="0"/>
                </a:lnTo>
                <a:lnTo>
                  <a:pt x="0" y="60000"/>
                </a:lnTo>
                <a:lnTo>
                  <a:pt x="10666" y="120000"/>
                </a:lnTo>
                <a:lnTo>
                  <a:pt x="14222" y="120000"/>
                </a:lnTo>
                <a:lnTo>
                  <a:pt x="31925" y="120000"/>
                </a:lnTo>
                <a:lnTo>
                  <a:pt x="120000" y="120000"/>
                </a:lnTo>
                <a:lnTo>
                  <a:pt x="120000" y="0"/>
                </a:lnTo>
                <a:lnTo>
                  <a:pt x="31925" y="0"/>
                </a:lnTo>
                <a:close/>
              </a:path>
            </a:pathLst>
          </a:custGeom>
          <a:solidFill>
            <a:srgbClr val="3C78D8">
              <a:alpha val="48080"/>
            </a:srgbClr>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pic>
        <p:nvPicPr>
          <p:cNvPr id="216" name="Shape 216"/>
          <p:cNvPicPr preferRelativeResize="0"/>
          <p:nvPr/>
        </p:nvPicPr>
        <p:blipFill>
          <a:blip r:embed="rId4">
            <a:alphaModFix/>
          </a:blip>
          <a:stretch>
            <a:fillRect/>
          </a:stretch>
        </p:blipFill>
        <p:spPr>
          <a:xfrm>
            <a:off x="2905700" y="4443330"/>
            <a:ext cx="2962128" cy="246344"/>
          </a:xfrm>
          <a:prstGeom prst="rect">
            <a:avLst/>
          </a:prstGeom>
          <a:noFill/>
          <a:ln>
            <a:noFill/>
          </a:ln>
        </p:spPr>
      </p:pic>
      <p:sp>
        <p:nvSpPr>
          <p:cNvPr id="217" name="Shape 217"/>
          <p:cNvSpPr txBox="1"/>
          <p:nvPr/>
        </p:nvSpPr>
        <p:spPr>
          <a:xfrm>
            <a:off x="1994791" y="1284780"/>
            <a:ext cx="1582200" cy="3687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IN" sz="1000" b="0" i="0" u="none" strike="noStrike" cap="none" dirty="0">
                <a:solidFill>
                  <a:srgbClr val="FFFFFF"/>
                </a:solidFill>
                <a:latin typeface="Muli"/>
                <a:ea typeface="Muli"/>
                <a:cs typeface="Muli"/>
                <a:sym typeface="Muli"/>
              </a:rPr>
              <a:t>Reconfigurable Timer and Random </a:t>
            </a:r>
            <a:r>
              <a:rPr lang="en-IN" sz="1000" b="0" i="0" u="none" strike="noStrike" cap="none" dirty="0" err="1">
                <a:solidFill>
                  <a:srgbClr val="FFFFFF"/>
                </a:solidFill>
                <a:latin typeface="Muli"/>
                <a:ea typeface="Muli"/>
                <a:cs typeface="Muli"/>
                <a:sym typeface="Muli"/>
              </a:rPr>
              <a:t>Seq</a:t>
            </a:r>
            <a:r>
              <a:rPr lang="en-IN" sz="1000" b="0" i="0" u="none" strike="noStrike" cap="none" dirty="0">
                <a:solidFill>
                  <a:srgbClr val="FFFFFF"/>
                </a:solidFill>
                <a:latin typeface="Muli"/>
                <a:ea typeface="Muli"/>
                <a:cs typeface="Muli"/>
                <a:sym typeface="Muli"/>
              </a:rPr>
              <a:t> Generator</a:t>
            </a:r>
            <a:endParaRPr lang="en" sz="1000" b="0" i="0" u="none" strike="noStrike" cap="none" dirty="0">
              <a:solidFill>
                <a:srgbClr val="FFFFFF"/>
              </a:solidFill>
              <a:latin typeface="Muli"/>
              <a:ea typeface="Muli"/>
              <a:cs typeface="Muli"/>
              <a:sym typeface="Muli"/>
            </a:endParaRPr>
          </a:p>
        </p:txBody>
      </p:sp>
      <p:sp>
        <p:nvSpPr>
          <p:cNvPr id="218" name="Shape 218"/>
          <p:cNvSpPr/>
          <p:nvPr/>
        </p:nvSpPr>
        <p:spPr>
          <a:xfrm>
            <a:off x="4854400" y="2642040"/>
            <a:ext cx="1910399" cy="534300"/>
          </a:xfrm>
          <a:custGeom>
            <a:avLst/>
            <a:gdLst/>
            <a:ahLst/>
            <a:cxnLst/>
            <a:rect l="0" t="0" r="0" b="0"/>
            <a:pathLst>
              <a:path w="120000" h="120000" extrusionOk="0">
                <a:moveTo>
                  <a:pt x="107649" y="222"/>
                </a:moveTo>
                <a:lnTo>
                  <a:pt x="99681" y="222"/>
                </a:lnTo>
                <a:lnTo>
                  <a:pt x="99681" y="0"/>
                </a:lnTo>
                <a:lnTo>
                  <a:pt x="0" y="0"/>
                </a:lnTo>
                <a:lnTo>
                  <a:pt x="0" y="120000"/>
                </a:lnTo>
                <a:lnTo>
                  <a:pt x="82868" y="120000"/>
                </a:lnTo>
                <a:lnTo>
                  <a:pt x="99681" y="120000"/>
                </a:lnTo>
                <a:lnTo>
                  <a:pt x="107649" y="120000"/>
                </a:lnTo>
                <a:lnTo>
                  <a:pt x="120000" y="60000"/>
                </a:lnTo>
                <a:lnTo>
                  <a:pt x="107649" y="222"/>
                </a:lnTo>
                <a:close/>
              </a:path>
            </a:pathLst>
          </a:custGeom>
          <a:solidFill>
            <a:srgbClr val="00B2FF">
              <a:alpha val="5308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9" name="Shape 219"/>
          <p:cNvSpPr/>
          <p:nvPr/>
        </p:nvSpPr>
        <p:spPr>
          <a:xfrm>
            <a:off x="3375760" y="1581057"/>
            <a:ext cx="2021099" cy="603300"/>
          </a:xfrm>
          <a:custGeom>
            <a:avLst/>
            <a:gdLst/>
            <a:ahLst/>
            <a:cxnLst/>
            <a:rect l="0" t="0" r="0" b="0"/>
            <a:pathLst>
              <a:path w="120000" h="120000" extrusionOk="0">
                <a:moveTo>
                  <a:pt x="59957" y="24285"/>
                </a:moveTo>
                <a:cubicBezTo>
                  <a:pt x="42558" y="24285"/>
                  <a:pt x="26609" y="15142"/>
                  <a:pt x="14754" y="0"/>
                </a:cubicBezTo>
                <a:cubicBezTo>
                  <a:pt x="7249" y="27428"/>
                  <a:pt x="1961" y="61714"/>
                  <a:pt x="0" y="99714"/>
                </a:cubicBezTo>
                <a:cubicBezTo>
                  <a:pt x="17910" y="112571"/>
                  <a:pt x="38294" y="120000"/>
                  <a:pt x="59872" y="120000"/>
                </a:cubicBezTo>
                <a:cubicBezTo>
                  <a:pt x="81620" y="120000"/>
                  <a:pt x="102089" y="112857"/>
                  <a:pt x="120000" y="100000"/>
                </a:cubicBezTo>
                <a:cubicBezTo>
                  <a:pt x="118038" y="62000"/>
                  <a:pt x="112750" y="27428"/>
                  <a:pt x="105159" y="0"/>
                </a:cubicBezTo>
                <a:cubicBezTo>
                  <a:pt x="93390" y="15142"/>
                  <a:pt x="77441" y="24285"/>
                  <a:pt x="59957" y="24285"/>
                </a:cubicBezTo>
              </a:path>
            </a:pathLst>
          </a:custGeom>
          <a:solidFill>
            <a:srgbClr val="1155C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0" name="Shape 220"/>
          <p:cNvSpPr/>
          <p:nvPr/>
        </p:nvSpPr>
        <p:spPr>
          <a:xfrm>
            <a:off x="3357228" y="2081884"/>
            <a:ext cx="2063399" cy="610500"/>
          </a:xfrm>
          <a:custGeom>
            <a:avLst/>
            <a:gdLst/>
            <a:ahLst/>
            <a:cxnLst/>
            <a:rect l="0" t="0" r="0" b="0"/>
            <a:pathLst>
              <a:path w="120000" h="120000" extrusionOk="0">
                <a:moveTo>
                  <a:pt x="59874" y="20047"/>
                </a:moveTo>
                <a:cubicBezTo>
                  <a:pt x="38580" y="20047"/>
                  <a:pt x="18538" y="12705"/>
                  <a:pt x="918" y="0"/>
                </a:cubicBezTo>
                <a:cubicBezTo>
                  <a:pt x="334" y="11011"/>
                  <a:pt x="0" y="22305"/>
                  <a:pt x="0" y="33600"/>
                </a:cubicBezTo>
                <a:cubicBezTo>
                  <a:pt x="0" y="60423"/>
                  <a:pt x="1670" y="85835"/>
                  <a:pt x="4592" y="109270"/>
                </a:cubicBezTo>
                <a:cubicBezTo>
                  <a:pt x="22129" y="116329"/>
                  <a:pt x="40751" y="120000"/>
                  <a:pt x="59958" y="120000"/>
                </a:cubicBezTo>
                <a:cubicBezTo>
                  <a:pt x="79248" y="120000"/>
                  <a:pt x="97870" y="116329"/>
                  <a:pt x="115407" y="109270"/>
                </a:cubicBezTo>
                <a:cubicBezTo>
                  <a:pt x="118329" y="85835"/>
                  <a:pt x="120000" y="60423"/>
                  <a:pt x="120000" y="33600"/>
                </a:cubicBezTo>
                <a:cubicBezTo>
                  <a:pt x="120000" y="22305"/>
                  <a:pt x="119665" y="11011"/>
                  <a:pt x="119081" y="0"/>
                </a:cubicBezTo>
                <a:cubicBezTo>
                  <a:pt x="101461" y="12705"/>
                  <a:pt x="81252" y="20047"/>
                  <a:pt x="59874" y="20047"/>
                </a:cubicBezTo>
              </a:path>
            </a:pathLst>
          </a:custGeom>
          <a:solidFill>
            <a:srgbClr val="3C78D8"/>
          </a:solidFill>
          <a:ln w="9525" cap="flat" cmpd="sng">
            <a:solidFill>
              <a:srgbClr val="3C78D8">
                <a:alpha val="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1" name="Shape 221"/>
          <p:cNvSpPr txBox="1">
            <a:spLocks noGrp="1"/>
          </p:cNvSpPr>
          <p:nvPr>
            <p:ph type="title"/>
          </p:nvPr>
        </p:nvSpPr>
        <p:spPr>
          <a:xfrm>
            <a:off x="868775" y="339157"/>
            <a:ext cx="6763800" cy="503099"/>
          </a:xfrm>
          <a:prstGeom prst="rect">
            <a:avLst/>
          </a:prstGeom>
        </p:spPr>
        <p:txBody>
          <a:bodyPr lIns="91425" tIns="91425" rIns="91425" bIns="91425" anchor="t" anchorCtr="0">
            <a:noAutofit/>
          </a:bodyPr>
          <a:lstStyle/>
          <a:p>
            <a:pPr lvl="0" rtl="0">
              <a:spcBef>
                <a:spcPts val="0"/>
              </a:spcBef>
              <a:buNone/>
            </a:pPr>
            <a:r>
              <a:rPr lang="en-IN" dirty="0"/>
              <a:t>FEATURES</a:t>
            </a:r>
            <a:endParaRPr lang="en" dirty="0"/>
          </a:p>
        </p:txBody>
      </p:sp>
      <p:sp>
        <p:nvSpPr>
          <p:cNvPr id="223" name="Shape 223"/>
          <p:cNvSpPr/>
          <p:nvPr/>
        </p:nvSpPr>
        <p:spPr>
          <a:xfrm>
            <a:off x="4236817" y="4213720"/>
            <a:ext cx="293099" cy="256200"/>
          </a:xfrm>
          <a:prstGeom prst="ellipse">
            <a:avLst/>
          </a:prstGeom>
          <a:solidFill>
            <a:srgbClr val="31353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4" name="Shape 224"/>
          <p:cNvSpPr/>
          <p:nvPr/>
        </p:nvSpPr>
        <p:spPr>
          <a:xfrm>
            <a:off x="3971572" y="3737663"/>
            <a:ext cx="830400" cy="602700"/>
          </a:xfrm>
          <a:custGeom>
            <a:avLst/>
            <a:gdLst/>
            <a:ahLst/>
            <a:cxnLst/>
            <a:rect l="0" t="0" r="0" b="0"/>
            <a:pathLst>
              <a:path w="120000" h="120000" extrusionOk="0">
                <a:moveTo>
                  <a:pt x="120000" y="111448"/>
                </a:moveTo>
                <a:cubicBezTo>
                  <a:pt x="120000" y="116137"/>
                  <a:pt x="117195" y="120000"/>
                  <a:pt x="113589" y="120000"/>
                </a:cubicBezTo>
                <a:cubicBezTo>
                  <a:pt x="6210" y="120000"/>
                  <a:pt x="6210" y="120000"/>
                  <a:pt x="6210" y="120000"/>
                </a:cubicBezTo>
                <a:cubicBezTo>
                  <a:pt x="2804" y="120000"/>
                  <a:pt x="0" y="116137"/>
                  <a:pt x="0" y="111448"/>
                </a:cubicBezTo>
                <a:cubicBezTo>
                  <a:pt x="0" y="8551"/>
                  <a:pt x="0" y="8551"/>
                  <a:pt x="0" y="8551"/>
                </a:cubicBezTo>
                <a:cubicBezTo>
                  <a:pt x="0" y="3862"/>
                  <a:pt x="2804" y="0"/>
                  <a:pt x="6210" y="0"/>
                </a:cubicBezTo>
                <a:cubicBezTo>
                  <a:pt x="113589" y="0"/>
                  <a:pt x="113589" y="0"/>
                  <a:pt x="113589" y="0"/>
                </a:cubicBezTo>
                <a:cubicBezTo>
                  <a:pt x="117195" y="0"/>
                  <a:pt x="120000" y="3862"/>
                  <a:pt x="120000" y="8551"/>
                </a:cubicBezTo>
                <a:lnTo>
                  <a:pt x="120000" y="111448"/>
                </a:lnTo>
                <a:close/>
              </a:path>
            </a:pathLst>
          </a:custGeom>
          <a:solidFill>
            <a:srgbClr val="D8D8D8"/>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5" name="Shape 225"/>
          <p:cNvSpPr/>
          <p:nvPr/>
        </p:nvSpPr>
        <p:spPr>
          <a:xfrm>
            <a:off x="3906250" y="3600092"/>
            <a:ext cx="960900" cy="213000"/>
          </a:xfrm>
          <a:custGeom>
            <a:avLst/>
            <a:gdLst/>
            <a:ahLst/>
            <a:cxnLst/>
            <a:rect l="0" t="0" r="0" b="0"/>
            <a:pathLst>
              <a:path w="120000" h="120000" extrusionOk="0">
                <a:moveTo>
                  <a:pt x="116591" y="0"/>
                </a:moveTo>
                <a:cubicBezTo>
                  <a:pt x="105650" y="12162"/>
                  <a:pt x="70852" y="17837"/>
                  <a:pt x="59730" y="18648"/>
                </a:cubicBezTo>
                <a:cubicBezTo>
                  <a:pt x="48789" y="17837"/>
                  <a:pt x="14170" y="12162"/>
                  <a:pt x="3228" y="0"/>
                </a:cubicBezTo>
                <a:cubicBezTo>
                  <a:pt x="3228" y="0"/>
                  <a:pt x="0" y="1621"/>
                  <a:pt x="2511" y="19459"/>
                </a:cubicBezTo>
                <a:cubicBezTo>
                  <a:pt x="2511" y="19459"/>
                  <a:pt x="4304" y="23513"/>
                  <a:pt x="4663" y="54324"/>
                </a:cubicBezTo>
                <a:cubicBezTo>
                  <a:pt x="5201" y="84324"/>
                  <a:pt x="3228" y="104594"/>
                  <a:pt x="5919" y="120000"/>
                </a:cubicBezTo>
                <a:cubicBezTo>
                  <a:pt x="56502" y="120000"/>
                  <a:pt x="56502" y="120000"/>
                  <a:pt x="56502" y="120000"/>
                </a:cubicBezTo>
                <a:cubicBezTo>
                  <a:pt x="63139" y="120000"/>
                  <a:pt x="63139" y="120000"/>
                  <a:pt x="63139" y="120000"/>
                </a:cubicBezTo>
                <a:cubicBezTo>
                  <a:pt x="114080" y="120000"/>
                  <a:pt x="114080" y="120000"/>
                  <a:pt x="114080" y="120000"/>
                </a:cubicBezTo>
                <a:cubicBezTo>
                  <a:pt x="116771" y="104594"/>
                  <a:pt x="114798" y="84324"/>
                  <a:pt x="115336" y="54324"/>
                </a:cubicBezTo>
                <a:cubicBezTo>
                  <a:pt x="115695" y="23513"/>
                  <a:pt x="117488" y="20270"/>
                  <a:pt x="117488" y="20270"/>
                </a:cubicBezTo>
                <a:cubicBezTo>
                  <a:pt x="120000" y="2432"/>
                  <a:pt x="116591" y="0"/>
                  <a:pt x="116591" y="0"/>
                </a:cubicBezTo>
              </a:path>
            </a:pathLst>
          </a:custGeom>
          <a:gradFill>
            <a:gsLst>
              <a:gs pos="0">
                <a:srgbClr val="7F7F7F"/>
              </a:gs>
              <a:gs pos="25000">
                <a:srgbClr val="A5A5A5"/>
              </a:gs>
              <a:gs pos="50000">
                <a:srgbClr val="D8D8D8"/>
              </a:gs>
              <a:gs pos="75000">
                <a:srgbClr val="A5A5A5"/>
              </a:gs>
              <a:gs pos="100000">
                <a:srgbClr val="7F7F7F"/>
              </a:gs>
            </a:gsLst>
            <a:lin ang="0" scaled="0"/>
          </a:gra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6" name="Shape 226"/>
          <p:cNvSpPr/>
          <p:nvPr/>
        </p:nvSpPr>
        <p:spPr>
          <a:xfrm>
            <a:off x="4068069" y="3877214"/>
            <a:ext cx="165300" cy="433800"/>
          </a:xfrm>
          <a:custGeom>
            <a:avLst/>
            <a:gdLst/>
            <a:ahLst/>
            <a:cxnLst/>
            <a:rect l="0" t="0" r="0" b="0"/>
            <a:pathLst>
              <a:path w="120000" h="120000" extrusionOk="0">
                <a:moveTo>
                  <a:pt x="120000" y="105384"/>
                </a:moveTo>
                <a:cubicBezTo>
                  <a:pt x="120000" y="101153"/>
                  <a:pt x="120000" y="7692"/>
                  <a:pt x="120000" y="3461"/>
                </a:cubicBezTo>
                <a:cubicBezTo>
                  <a:pt x="120000" y="0"/>
                  <a:pt x="0" y="2692"/>
                  <a:pt x="0" y="5384"/>
                </a:cubicBezTo>
                <a:cubicBezTo>
                  <a:pt x="0" y="9615"/>
                  <a:pt x="0" y="103076"/>
                  <a:pt x="0" y="107307"/>
                </a:cubicBezTo>
                <a:cubicBezTo>
                  <a:pt x="17142" y="120000"/>
                  <a:pt x="110924" y="118461"/>
                  <a:pt x="120000" y="105384"/>
                </a:cubicBezTo>
                <a:close/>
              </a:path>
            </a:pathLst>
          </a:custGeom>
          <a:solidFill>
            <a:srgbClr val="BFBFBF"/>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7" name="Shape 227"/>
          <p:cNvSpPr/>
          <p:nvPr/>
        </p:nvSpPr>
        <p:spPr>
          <a:xfrm>
            <a:off x="4540165" y="3877214"/>
            <a:ext cx="165300" cy="433800"/>
          </a:xfrm>
          <a:custGeom>
            <a:avLst/>
            <a:gdLst/>
            <a:ahLst/>
            <a:cxnLst/>
            <a:rect l="0" t="0" r="0" b="0"/>
            <a:pathLst>
              <a:path w="120000" h="120000" extrusionOk="0">
                <a:moveTo>
                  <a:pt x="120000" y="105384"/>
                </a:moveTo>
                <a:cubicBezTo>
                  <a:pt x="120000" y="101153"/>
                  <a:pt x="120000" y="7692"/>
                  <a:pt x="120000" y="3461"/>
                </a:cubicBezTo>
                <a:cubicBezTo>
                  <a:pt x="120000" y="0"/>
                  <a:pt x="0" y="2692"/>
                  <a:pt x="0" y="5384"/>
                </a:cubicBezTo>
                <a:cubicBezTo>
                  <a:pt x="0" y="9615"/>
                  <a:pt x="0" y="103076"/>
                  <a:pt x="0" y="107307"/>
                </a:cubicBezTo>
                <a:cubicBezTo>
                  <a:pt x="17142" y="120000"/>
                  <a:pt x="110924" y="118461"/>
                  <a:pt x="120000" y="105384"/>
                </a:cubicBezTo>
                <a:close/>
              </a:path>
            </a:pathLst>
          </a:custGeom>
          <a:solidFill>
            <a:srgbClr val="BFBFBF"/>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8" name="Shape 228"/>
          <p:cNvSpPr/>
          <p:nvPr/>
        </p:nvSpPr>
        <p:spPr>
          <a:xfrm>
            <a:off x="3960685" y="4155326"/>
            <a:ext cx="852299" cy="59399"/>
          </a:xfrm>
          <a:custGeom>
            <a:avLst/>
            <a:gdLst/>
            <a:ahLst/>
            <a:cxnLst/>
            <a:rect l="0" t="0" r="0" b="0"/>
            <a:pathLst>
              <a:path w="120000" h="120000" extrusionOk="0">
                <a:moveTo>
                  <a:pt x="120000" y="53023"/>
                </a:moveTo>
                <a:cubicBezTo>
                  <a:pt x="120000" y="53023"/>
                  <a:pt x="120000" y="53023"/>
                  <a:pt x="120000" y="53023"/>
                </a:cubicBezTo>
                <a:cubicBezTo>
                  <a:pt x="119804" y="33488"/>
                  <a:pt x="118829" y="16744"/>
                  <a:pt x="117463" y="5581"/>
                </a:cubicBezTo>
                <a:cubicBezTo>
                  <a:pt x="117463" y="5581"/>
                  <a:pt x="117463" y="5581"/>
                  <a:pt x="117268" y="5581"/>
                </a:cubicBezTo>
                <a:cubicBezTo>
                  <a:pt x="117073" y="5581"/>
                  <a:pt x="116878" y="2790"/>
                  <a:pt x="116682" y="2790"/>
                </a:cubicBezTo>
                <a:cubicBezTo>
                  <a:pt x="116682" y="2790"/>
                  <a:pt x="116682" y="2790"/>
                  <a:pt x="116682" y="2790"/>
                </a:cubicBezTo>
                <a:cubicBezTo>
                  <a:pt x="116487" y="2790"/>
                  <a:pt x="116292" y="2790"/>
                  <a:pt x="116097" y="0"/>
                </a:cubicBezTo>
                <a:cubicBezTo>
                  <a:pt x="116097" y="0"/>
                  <a:pt x="116097" y="0"/>
                  <a:pt x="115902" y="0"/>
                </a:cubicBezTo>
                <a:cubicBezTo>
                  <a:pt x="115707" y="0"/>
                  <a:pt x="115512" y="0"/>
                  <a:pt x="115317" y="0"/>
                </a:cubicBezTo>
                <a:cubicBezTo>
                  <a:pt x="4682" y="0"/>
                  <a:pt x="4682" y="0"/>
                  <a:pt x="4682" y="0"/>
                </a:cubicBezTo>
                <a:cubicBezTo>
                  <a:pt x="4487" y="0"/>
                  <a:pt x="4292" y="0"/>
                  <a:pt x="4097" y="0"/>
                </a:cubicBezTo>
                <a:cubicBezTo>
                  <a:pt x="3902" y="0"/>
                  <a:pt x="3902" y="0"/>
                  <a:pt x="3902" y="0"/>
                </a:cubicBezTo>
                <a:cubicBezTo>
                  <a:pt x="3707" y="2790"/>
                  <a:pt x="3512" y="2790"/>
                  <a:pt x="3317" y="2790"/>
                </a:cubicBezTo>
                <a:cubicBezTo>
                  <a:pt x="3121" y="2790"/>
                  <a:pt x="3121" y="2790"/>
                  <a:pt x="3121" y="2790"/>
                </a:cubicBezTo>
                <a:cubicBezTo>
                  <a:pt x="2926" y="2790"/>
                  <a:pt x="2731" y="5581"/>
                  <a:pt x="2536" y="5581"/>
                </a:cubicBezTo>
                <a:cubicBezTo>
                  <a:pt x="2536" y="5581"/>
                  <a:pt x="2536" y="5581"/>
                  <a:pt x="2536" y="5581"/>
                </a:cubicBezTo>
                <a:cubicBezTo>
                  <a:pt x="2341" y="8372"/>
                  <a:pt x="2146" y="8372"/>
                  <a:pt x="1951" y="11162"/>
                </a:cubicBezTo>
                <a:cubicBezTo>
                  <a:pt x="1951" y="11162"/>
                  <a:pt x="1951" y="11162"/>
                  <a:pt x="1951" y="11162"/>
                </a:cubicBezTo>
                <a:cubicBezTo>
                  <a:pt x="1951" y="11162"/>
                  <a:pt x="1951" y="11162"/>
                  <a:pt x="1951" y="11162"/>
                </a:cubicBezTo>
                <a:cubicBezTo>
                  <a:pt x="975" y="22325"/>
                  <a:pt x="195" y="36279"/>
                  <a:pt x="0" y="53023"/>
                </a:cubicBezTo>
                <a:cubicBezTo>
                  <a:pt x="0" y="53023"/>
                  <a:pt x="0" y="53023"/>
                  <a:pt x="0" y="53023"/>
                </a:cubicBezTo>
                <a:cubicBezTo>
                  <a:pt x="0" y="53023"/>
                  <a:pt x="0" y="53023"/>
                  <a:pt x="0" y="53023"/>
                </a:cubicBezTo>
                <a:cubicBezTo>
                  <a:pt x="0" y="55813"/>
                  <a:pt x="0" y="58604"/>
                  <a:pt x="0" y="61395"/>
                </a:cubicBezTo>
                <a:cubicBezTo>
                  <a:pt x="0" y="92093"/>
                  <a:pt x="1951" y="120000"/>
                  <a:pt x="4682" y="120000"/>
                </a:cubicBezTo>
                <a:cubicBezTo>
                  <a:pt x="115317" y="120000"/>
                  <a:pt x="115317" y="120000"/>
                  <a:pt x="115317" y="120000"/>
                </a:cubicBezTo>
                <a:cubicBezTo>
                  <a:pt x="117853" y="120000"/>
                  <a:pt x="120000" y="92093"/>
                  <a:pt x="120000" y="61395"/>
                </a:cubicBezTo>
                <a:cubicBezTo>
                  <a:pt x="120000" y="58604"/>
                  <a:pt x="120000" y="55813"/>
                  <a:pt x="120000" y="53023"/>
                </a:cubicBezTo>
                <a:cubicBezTo>
                  <a:pt x="120000" y="53023"/>
                  <a:pt x="120000" y="53023"/>
                  <a:pt x="120000" y="53023"/>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9" name="Shape 229"/>
          <p:cNvSpPr/>
          <p:nvPr/>
        </p:nvSpPr>
        <p:spPr>
          <a:xfrm>
            <a:off x="3960685" y="4052395"/>
            <a:ext cx="852299" cy="61200"/>
          </a:xfrm>
          <a:custGeom>
            <a:avLst/>
            <a:gdLst/>
            <a:ahLst/>
            <a:cxnLst/>
            <a:rect l="0" t="0" r="0" b="0"/>
            <a:pathLst>
              <a:path w="120000" h="120000" extrusionOk="0">
                <a:moveTo>
                  <a:pt x="120000" y="51818"/>
                </a:moveTo>
                <a:cubicBezTo>
                  <a:pt x="120000" y="51818"/>
                  <a:pt x="120000" y="51818"/>
                  <a:pt x="120000" y="51818"/>
                </a:cubicBezTo>
                <a:cubicBezTo>
                  <a:pt x="119804" y="32727"/>
                  <a:pt x="118829" y="16363"/>
                  <a:pt x="117463" y="8181"/>
                </a:cubicBezTo>
                <a:cubicBezTo>
                  <a:pt x="117463" y="8181"/>
                  <a:pt x="117463" y="8181"/>
                  <a:pt x="117268" y="8181"/>
                </a:cubicBezTo>
                <a:cubicBezTo>
                  <a:pt x="117073" y="5454"/>
                  <a:pt x="116878" y="5454"/>
                  <a:pt x="116682" y="5454"/>
                </a:cubicBezTo>
                <a:cubicBezTo>
                  <a:pt x="116682" y="5454"/>
                  <a:pt x="116682" y="5454"/>
                  <a:pt x="116682" y="5454"/>
                </a:cubicBezTo>
                <a:cubicBezTo>
                  <a:pt x="116487" y="2727"/>
                  <a:pt x="116292" y="2727"/>
                  <a:pt x="116097" y="2727"/>
                </a:cubicBezTo>
                <a:cubicBezTo>
                  <a:pt x="116097" y="2727"/>
                  <a:pt x="116097" y="2727"/>
                  <a:pt x="115902" y="2727"/>
                </a:cubicBezTo>
                <a:cubicBezTo>
                  <a:pt x="115707" y="2727"/>
                  <a:pt x="115512" y="0"/>
                  <a:pt x="115317" y="0"/>
                </a:cubicBezTo>
                <a:cubicBezTo>
                  <a:pt x="4682" y="0"/>
                  <a:pt x="4682" y="0"/>
                  <a:pt x="4682" y="0"/>
                </a:cubicBezTo>
                <a:cubicBezTo>
                  <a:pt x="4487" y="0"/>
                  <a:pt x="4292" y="2727"/>
                  <a:pt x="4097" y="2727"/>
                </a:cubicBezTo>
                <a:cubicBezTo>
                  <a:pt x="3902" y="2727"/>
                  <a:pt x="3902" y="2727"/>
                  <a:pt x="3902" y="2727"/>
                </a:cubicBezTo>
                <a:cubicBezTo>
                  <a:pt x="3707" y="2727"/>
                  <a:pt x="3512" y="2727"/>
                  <a:pt x="3317" y="5454"/>
                </a:cubicBezTo>
                <a:cubicBezTo>
                  <a:pt x="3121" y="5454"/>
                  <a:pt x="3121" y="5454"/>
                  <a:pt x="3121" y="5454"/>
                </a:cubicBezTo>
                <a:cubicBezTo>
                  <a:pt x="2926" y="5454"/>
                  <a:pt x="2731" y="5454"/>
                  <a:pt x="2536" y="8181"/>
                </a:cubicBezTo>
                <a:cubicBezTo>
                  <a:pt x="2536" y="8181"/>
                  <a:pt x="2536" y="8181"/>
                  <a:pt x="2536" y="8181"/>
                </a:cubicBezTo>
                <a:cubicBezTo>
                  <a:pt x="2341" y="8181"/>
                  <a:pt x="2146" y="10909"/>
                  <a:pt x="1951" y="10909"/>
                </a:cubicBezTo>
                <a:cubicBezTo>
                  <a:pt x="1951" y="10909"/>
                  <a:pt x="1951" y="10909"/>
                  <a:pt x="1951" y="10909"/>
                </a:cubicBezTo>
                <a:cubicBezTo>
                  <a:pt x="1951" y="10909"/>
                  <a:pt x="1951" y="10909"/>
                  <a:pt x="1951" y="10909"/>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2727"/>
                  <a:pt x="1951" y="120000"/>
                  <a:pt x="4682" y="120000"/>
                </a:cubicBezTo>
                <a:cubicBezTo>
                  <a:pt x="115317" y="120000"/>
                  <a:pt x="115317" y="120000"/>
                  <a:pt x="115317" y="120000"/>
                </a:cubicBezTo>
                <a:cubicBezTo>
                  <a:pt x="117853" y="120000"/>
                  <a:pt x="120000" y="92727"/>
                  <a:pt x="120000" y="60000"/>
                </a:cubicBezTo>
                <a:cubicBezTo>
                  <a:pt x="120000" y="57272"/>
                  <a:pt x="120000" y="54545"/>
                  <a:pt x="120000" y="51818"/>
                </a:cubicBezTo>
                <a:cubicBezTo>
                  <a:pt x="120000" y="51818"/>
                  <a:pt x="120000" y="51818"/>
                  <a:pt x="120000" y="51818"/>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0" name="Shape 230"/>
          <p:cNvSpPr/>
          <p:nvPr/>
        </p:nvSpPr>
        <p:spPr>
          <a:xfrm>
            <a:off x="3960685" y="3948474"/>
            <a:ext cx="852299" cy="61200"/>
          </a:xfrm>
          <a:custGeom>
            <a:avLst/>
            <a:gdLst/>
            <a:ahLst/>
            <a:cxnLst/>
            <a:rect l="0" t="0" r="0" b="0"/>
            <a:pathLst>
              <a:path w="120000" h="120000" extrusionOk="0">
                <a:moveTo>
                  <a:pt x="120000" y="51818"/>
                </a:moveTo>
                <a:cubicBezTo>
                  <a:pt x="120000" y="51818"/>
                  <a:pt x="120000" y="51818"/>
                  <a:pt x="120000" y="51818"/>
                </a:cubicBezTo>
                <a:cubicBezTo>
                  <a:pt x="119804" y="32727"/>
                  <a:pt x="118829" y="16363"/>
                  <a:pt x="117463" y="5454"/>
                </a:cubicBezTo>
                <a:cubicBezTo>
                  <a:pt x="117463" y="5454"/>
                  <a:pt x="117463" y="5454"/>
                  <a:pt x="117268" y="5454"/>
                </a:cubicBezTo>
                <a:cubicBezTo>
                  <a:pt x="117073" y="5454"/>
                  <a:pt x="116878" y="2727"/>
                  <a:pt x="116682" y="2727"/>
                </a:cubicBezTo>
                <a:cubicBezTo>
                  <a:pt x="116682" y="2727"/>
                  <a:pt x="116682" y="2727"/>
                  <a:pt x="116682" y="2727"/>
                </a:cubicBezTo>
                <a:cubicBezTo>
                  <a:pt x="116487" y="2727"/>
                  <a:pt x="116292" y="2727"/>
                  <a:pt x="116097" y="0"/>
                </a:cubicBezTo>
                <a:cubicBezTo>
                  <a:pt x="116097" y="0"/>
                  <a:pt x="116097" y="0"/>
                  <a:pt x="115902" y="0"/>
                </a:cubicBezTo>
                <a:cubicBezTo>
                  <a:pt x="115707" y="0"/>
                  <a:pt x="115512" y="0"/>
                  <a:pt x="115317" y="0"/>
                </a:cubicBezTo>
                <a:cubicBezTo>
                  <a:pt x="4682" y="0"/>
                  <a:pt x="4682" y="0"/>
                  <a:pt x="4682" y="0"/>
                </a:cubicBezTo>
                <a:cubicBezTo>
                  <a:pt x="4487" y="0"/>
                  <a:pt x="4292" y="0"/>
                  <a:pt x="4097" y="0"/>
                </a:cubicBezTo>
                <a:cubicBezTo>
                  <a:pt x="3902" y="0"/>
                  <a:pt x="3902" y="0"/>
                  <a:pt x="3902" y="0"/>
                </a:cubicBezTo>
                <a:cubicBezTo>
                  <a:pt x="3707" y="2727"/>
                  <a:pt x="3512" y="2727"/>
                  <a:pt x="3317" y="2727"/>
                </a:cubicBezTo>
                <a:cubicBezTo>
                  <a:pt x="3121" y="2727"/>
                  <a:pt x="3121" y="2727"/>
                  <a:pt x="3121" y="2727"/>
                </a:cubicBezTo>
                <a:cubicBezTo>
                  <a:pt x="2926" y="2727"/>
                  <a:pt x="2731" y="5454"/>
                  <a:pt x="2536" y="5454"/>
                </a:cubicBezTo>
                <a:cubicBezTo>
                  <a:pt x="2536" y="5454"/>
                  <a:pt x="2536" y="5454"/>
                  <a:pt x="2536" y="5454"/>
                </a:cubicBezTo>
                <a:cubicBezTo>
                  <a:pt x="2341" y="8181"/>
                  <a:pt x="2146" y="8181"/>
                  <a:pt x="1951" y="10909"/>
                </a:cubicBezTo>
                <a:cubicBezTo>
                  <a:pt x="1951" y="10909"/>
                  <a:pt x="1951" y="10909"/>
                  <a:pt x="1951" y="10909"/>
                </a:cubicBezTo>
                <a:cubicBezTo>
                  <a:pt x="1951" y="10909"/>
                  <a:pt x="1951" y="10909"/>
                  <a:pt x="1951" y="10909"/>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0000"/>
                  <a:pt x="1951" y="120000"/>
                  <a:pt x="4682" y="120000"/>
                </a:cubicBezTo>
                <a:cubicBezTo>
                  <a:pt x="115317" y="120000"/>
                  <a:pt x="115317" y="120000"/>
                  <a:pt x="115317" y="120000"/>
                </a:cubicBezTo>
                <a:cubicBezTo>
                  <a:pt x="117853" y="120000"/>
                  <a:pt x="120000" y="90000"/>
                  <a:pt x="120000" y="60000"/>
                </a:cubicBezTo>
                <a:cubicBezTo>
                  <a:pt x="120000" y="57272"/>
                  <a:pt x="120000" y="54545"/>
                  <a:pt x="120000" y="51818"/>
                </a:cubicBezTo>
                <a:cubicBezTo>
                  <a:pt x="120000" y="51818"/>
                  <a:pt x="120000" y="51818"/>
                  <a:pt x="120000" y="51818"/>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1" name="Shape 231"/>
          <p:cNvSpPr/>
          <p:nvPr/>
        </p:nvSpPr>
        <p:spPr>
          <a:xfrm>
            <a:off x="3960685" y="3845543"/>
            <a:ext cx="852299" cy="61200"/>
          </a:xfrm>
          <a:custGeom>
            <a:avLst/>
            <a:gdLst/>
            <a:ahLst/>
            <a:cxnLst/>
            <a:rect l="0" t="0" r="0" b="0"/>
            <a:pathLst>
              <a:path w="120000" h="120000" extrusionOk="0">
                <a:moveTo>
                  <a:pt x="4682" y="120000"/>
                </a:moveTo>
                <a:cubicBezTo>
                  <a:pt x="115317" y="120000"/>
                  <a:pt x="115317" y="120000"/>
                  <a:pt x="115317" y="120000"/>
                </a:cubicBezTo>
                <a:cubicBezTo>
                  <a:pt x="117853" y="120000"/>
                  <a:pt x="120000" y="92727"/>
                  <a:pt x="120000" y="60000"/>
                </a:cubicBezTo>
                <a:cubicBezTo>
                  <a:pt x="120000" y="57272"/>
                  <a:pt x="120000" y="54545"/>
                  <a:pt x="120000" y="51818"/>
                </a:cubicBezTo>
                <a:cubicBezTo>
                  <a:pt x="120000" y="51818"/>
                  <a:pt x="120000" y="51818"/>
                  <a:pt x="120000" y="51818"/>
                </a:cubicBezTo>
                <a:cubicBezTo>
                  <a:pt x="120000" y="51818"/>
                  <a:pt x="120000" y="51818"/>
                  <a:pt x="120000" y="51818"/>
                </a:cubicBezTo>
                <a:cubicBezTo>
                  <a:pt x="119804" y="32727"/>
                  <a:pt x="118829" y="16363"/>
                  <a:pt x="117463" y="8181"/>
                </a:cubicBezTo>
                <a:cubicBezTo>
                  <a:pt x="117463" y="8181"/>
                  <a:pt x="117463" y="8181"/>
                  <a:pt x="117268" y="8181"/>
                </a:cubicBezTo>
                <a:cubicBezTo>
                  <a:pt x="117073" y="5454"/>
                  <a:pt x="116878" y="5454"/>
                  <a:pt x="116682" y="5454"/>
                </a:cubicBezTo>
                <a:cubicBezTo>
                  <a:pt x="116682" y="5454"/>
                  <a:pt x="116682" y="5454"/>
                  <a:pt x="116682" y="5454"/>
                </a:cubicBezTo>
                <a:cubicBezTo>
                  <a:pt x="116487" y="2727"/>
                  <a:pt x="116292" y="2727"/>
                  <a:pt x="116097" y="2727"/>
                </a:cubicBezTo>
                <a:cubicBezTo>
                  <a:pt x="116097" y="2727"/>
                  <a:pt x="116097" y="2727"/>
                  <a:pt x="115902" y="2727"/>
                </a:cubicBezTo>
                <a:cubicBezTo>
                  <a:pt x="115707" y="2727"/>
                  <a:pt x="115512" y="0"/>
                  <a:pt x="115317" y="0"/>
                </a:cubicBezTo>
                <a:cubicBezTo>
                  <a:pt x="4682" y="0"/>
                  <a:pt x="4682" y="0"/>
                  <a:pt x="4682" y="0"/>
                </a:cubicBezTo>
                <a:cubicBezTo>
                  <a:pt x="4487" y="0"/>
                  <a:pt x="4292" y="2727"/>
                  <a:pt x="4097" y="2727"/>
                </a:cubicBezTo>
                <a:cubicBezTo>
                  <a:pt x="3902" y="2727"/>
                  <a:pt x="3902" y="2727"/>
                  <a:pt x="3902" y="2727"/>
                </a:cubicBezTo>
                <a:cubicBezTo>
                  <a:pt x="3707" y="2727"/>
                  <a:pt x="3512" y="2727"/>
                  <a:pt x="3317" y="5454"/>
                </a:cubicBezTo>
                <a:cubicBezTo>
                  <a:pt x="3121" y="5454"/>
                  <a:pt x="3121" y="5454"/>
                  <a:pt x="3121" y="5454"/>
                </a:cubicBezTo>
                <a:cubicBezTo>
                  <a:pt x="2926" y="5454"/>
                  <a:pt x="2731" y="5454"/>
                  <a:pt x="2536" y="8181"/>
                </a:cubicBezTo>
                <a:cubicBezTo>
                  <a:pt x="2536" y="8181"/>
                  <a:pt x="2536" y="8181"/>
                  <a:pt x="2536" y="8181"/>
                </a:cubicBezTo>
                <a:cubicBezTo>
                  <a:pt x="2341" y="8181"/>
                  <a:pt x="2146" y="10909"/>
                  <a:pt x="1951" y="10909"/>
                </a:cubicBezTo>
                <a:cubicBezTo>
                  <a:pt x="1951" y="10909"/>
                  <a:pt x="1951" y="10909"/>
                  <a:pt x="1951" y="13636"/>
                </a:cubicBezTo>
                <a:cubicBezTo>
                  <a:pt x="1951" y="13636"/>
                  <a:pt x="1951" y="13636"/>
                  <a:pt x="1951" y="13636"/>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2727"/>
                  <a:pt x="1951" y="120000"/>
                  <a:pt x="4682" y="120000"/>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2" name="Shape 232"/>
          <p:cNvSpPr/>
          <p:nvPr/>
        </p:nvSpPr>
        <p:spPr>
          <a:xfrm>
            <a:off x="2135986" y="3182452"/>
            <a:ext cx="1817699" cy="452400"/>
          </a:xfrm>
          <a:custGeom>
            <a:avLst/>
            <a:gdLst/>
            <a:ahLst/>
            <a:cxnLst/>
            <a:rect l="0" t="0" r="0" b="0"/>
            <a:pathLst>
              <a:path w="120000" h="120000" extrusionOk="0">
                <a:moveTo>
                  <a:pt x="119999" y="0"/>
                </a:moveTo>
                <a:lnTo>
                  <a:pt x="12334" y="0"/>
                </a:lnTo>
                <a:lnTo>
                  <a:pt x="0" y="59879"/>
                </a:lnTo>
                <a:lnTo>
                  <a:pt x="12334" y="120000"/>
                </a:lnTo>
                <a:lnTo>
                  <a:pt x="119999" y="120000"/>
                </a:lnTo>
                <a:lnTo>
                  <a:pt x="119999" y="0"/>
                </a:lnTo>
                <a:close/>
              </a:path>
            </a:pathLst>
          </a:custGeom>
          <a:solidFill>
            <a:srgbClr val="1155CC">
              <a:alpha val="42690"/>
            </a:srgbClr>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4" name="Shape 234"/>
          <p:cNvSpPr/>
          <p:nvPr/>
        </p:nvSpPr>
        <p:spPr>
          <a:xfrm>
            <a:off x="3445606" y="2639080"/>
            <a:ext cx="1878600" cy="560400"/>
          </a:xfrm>
          <a:custGeom>
            <a:avLst/>
            <a:gdLst/>
            <a:ahLst/>
            <a:cxnLst/>
            <a:rect l="0" t="0" r="0" b="0"/>
            <a:pathLst>
              <a:path w="120000" h="120000" extrusionOk="0">
                <a:moveTo>
                  <a:pt x="59953" y="11692"/>
                </a:moveTo>
                <a:cubicBezTo>
                  <a:pt x="39164" y="11692"/>
                  <a:pt x="19025" y="7692"/>
                  <a:pt x="0" y="0"/>
                </a:cubicBezTo>
                <a:cubicBezTo>
                  <a:pt x="1856" y="15076"/>
                  <a:pt x="4269" y="29230"/>
                  <a:pt x="7053" y="42461"/>
                </a:cubicBezTo>
                <a:cubicBezTo>
                  <a:pt x="7238" y="43692"/>
                  <a:pt x="15498" y="82461"/>
                  <a:pt x="19675" y="116307"/>
                </a:cubicBezTo>
                <a:cubicBezTo>
                  <a:pt x="32946" y="118769"/>
                  <a:pt x="46496" y="120000"/>
                  <a:pt x="60232" y="120000"/>
                </a:cubicBezTo>
                <a:cubicBezTo>
                  <a:pt x="73689" y="120000"/>
                  <a:pt x="86867" y="118769"/>
                  <a:pt x="99860" y="116307"/>
                </a:cubicBezTo>
                <a:cubicBezTo>
                  <a:pt x="103109" y="90153"/>
                  <a:pt x="108491" y="62461"/>
                  <a:pt x="110812" y="51076"/>
                </a:cubicBezTo>
                <a:cubicBezTo>
                  <a:pt x="114524" y="35692"/>
                  <a:pt x="117587" y="18461"/>
                  <a:pt x="119999" y="0"/>
                </a:cubicBezTo>
                <a:cubicBezTo>
                  <a:pt x="100974" y="7692"/>
                  <a:pt x="80835" y="11692"/>
                  <a:pt x="59953" y="11692"/>
                </a:cubicBezTo>
              </a:path>
            </a:pathLst>
          </a:custGeom>
          <a:solidFill>
            <a:srgbClr val="00B2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3" name="Shape 233"/>
          <p:cNvSpPr/>
          <p:nvPr/>
        </p:nvSpPr>
        <p:spPr>
          <a:xfrm>
            <a:off x="3633088" y="1249500"/>
            <a:ext cx="1504500" cy="426570"/>
          </a:xfrm>
          <a:custGeom>
            <a:avLst/>
            <a:gdLst/>
            <a:ahLst/>
            <a:cxnLst/>
            <a:rect l="0" t="0" r="0" b="0"/>
            <a:pathLst>
              <a:path w="120000" h="120000" extrusionOk="0">
                <a:moveTo>
                  <a:pt x="60057" y="120000"/>
                </a:moveTo>
                <a:cubicBezTo>
                  <a:pt x="83094" y="120000"/>
                  <a:pt x="104412" y="108987"/>
                  <a:pt x="120000" y="88860"/>
                </a:cubicBezTo>
                <a:cubicBezTo>
                  <a:pt x="105329" y="34936"/>
                  <a:pt x="83782" y="0"/>
                  <a:pt x="60057" y="0"/>
                </a:cubicBezTo>
                <a:cubicBezTo>
                  <a:pt x="35300" y="0"/>
                  <a:pt x="14670" y="36455"/>
                  <a:pt x="0" y="90379"/>
                </a:cubicBezTo>
                <a:cubicBezTo>
                  <a:pt x="15587" y="110506"/>
                  <a:pt x="37134" y="120000"/>
                  <a:pt x="60057" y="120000"/>
                </a:cubicBezTo>
              </a:path>
            </a:pathLst>
          </a:custGeom>
          <a:solidFill>
            <a:srgbClr val="00B2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5" name="Shape 235"/>
          <p:cNvSpPr/>
          <p:nvPr/>
        </p:nvSpPr>
        <p:spPr>
          <a:xfrm>
            <a:off x="5396768" y="2078887"/>
            <a:ext cx="5700" cy="5100"/>
          </a:xfrm>
          <a:custGeom>
            <a:avLst/>
            <a:gdLst/>
            <a:ahLst/>
            <a:cxnLst/>
            <a:rect l="0" t="0" r="0" b="0"/>
            <a:pathLst>
              <a:path w="120000" h="120000" extrusionOk="0">
                <a:moveTo>
                  <a:pt x="120000" y="90000"/>
                </a:moveTo>
                <a:cubicBezTo>
                  <a:pt x="120000" y="90000"/>
                  <a:pt x="120000" y="0"/>
                  <a:pt x="0" y="0"/>
                </a:cubicBezTo>
                <a:cubicBezTo>
                  <a:pt x="0" y="120000"/>
                  <a:pt x="0" y="120000"/>
                  <a:pt x="0" y="120000"/>
                </a:cubicBezTo>
                <a:lnTo>
                  <a:pt x="120000" y="90000"/>
                </a:lnTo>
                <a:close/>
              </a:path>
            </a:pathLst>
          </a:custGeom>
          <a:solidFill>
            <a:srgbClr val="231F20"/>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6" name="Shape 236"/>
          <p:cNvSpPr/>
          <p:nvPr/>
        </p:nvSpPr>
        <p:spPr>
          <a:xfrm>
            <a:off x="3762741" y="3182429"/>
            <a:ext cx="1241100" cy="452400"/>
          </a:xfrm>
          <a:custGeom>
            <a:avLst/>
            <a:gdLst/>
            <a:ahLst/>
            <a:cxnLst/>
            <a:rect l="0" t="0" r="0" b="0"/>
            <a:pathLst>
              <a:path w="120000" h="120000" extrusionOk="0">
                <a:moveTo>
                  <a:pt x="60694" y="4571"/>
                </a:moveTo>
                <a:cubicBezTo>
                  <a:pt x="40138" y="4571"/>
                  <a:pt x="19861" y="3047"/>
                  <a:pt x="0" y="0"/>
                </a:cubicBezTo>
                <a:cubicBezTo>
                  <a:pt x="555" y="3428"/>
                  <a:pt x="1111" y="6857"/>
                  <a:pt x="1527" y="10285"/>
                </a:cubicBezTo>
                <a:cubicBezTo>
                  <a:pt x="7222" y="55238"/>
                  <a:pt x="6944" y="120000"/>
                  <a:pt x="21527" y="120000"/>
                </a:cubicBezTo>
                <a:cubicBezTo>
                  <a:pt x="59861" y="120000"/>
                  <a:pt x="59861" y="120000"/>
                  <a:pt x="59861" y="120000"/>
                </a:cubicBezTo>
                <a:cubicBezTo>
                  <a:pt x="60277" y="120000"/>
                  <a:pt x="60277" y="120000"/>
                  <a:pt x="60277" y="120000"/>
                </a:cubicBezTo>
                <a:cubicBezTo>
                  <a:pt x="98472" y="120000"/>
                  <a:pt x="98472" y="120000"/>
                  <a:pt x="98472" y="120000"/>
                </a:cubicBezTo>
                <a:cubicBezTo>
                  <a:pt x="113055" y="120000"/>
                  <a:pt x="112777" y="55238"/>
                  <a:pt x="118611" y="10285"/>
                </a:cubicBezTo>
                <a:cubicBezTo>
                  <a:pt x="119027" y="6857"/>
                  <a:pt x="119444" y="3428"/>
                  <a:pt x="120000" y="0"/>
                </a:cubicBezTo>
                <a:cubicBezTo>
                  <a:pt x="100555" y="3047"/>
                  <a:pt x="80833" y="4571"/>
                  <a:pt x="60694" y="4571"/>
                </a:cubicBezTo>
              </a:path>
            </a:pathLst>
          </a:custGeom>
          <a:solidFill>
            <a:srgbClr val="1155C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7" name="Shape 237"/>
          <p:cNvSpPr txBox="1"/>
          <p:nvPr/>
        </p:nvSpPr>
        <p:spPr>
          <a:xfrm>
            <a:off x="5463325" y="1573500"/>
            <a:ext cx="1676100" cy="51719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IN" sz="1000" b="0" i="0" u="none" strike="noStrike" cap="none" dirty="0">
                <a:solidFill>
                  <a:srgbClr val="FFFFFF"/>
                </a:solidFill>
                <a:latin typeface="Muli"/>
                <a:ea typeface="Muli"/>
                <a:cs typeface="Muli"/>
                <a:sym typeface="Muli"/>
              </a:rPr>
              <a:t>User ID and Password Verification</a:t>
            </a:r>
            <a:endParaRPr lang="en" sz="1000" b="0" i="0" u="none" strike="noStrike" cap="none" dirty="0">
              <a:solidFill>
                <a:srgbClr val="FFFFFF"/>
              </a:solidFill>
              <a:latin typeface="Muli"/>
              <a:ea typeface="Muli"/>
              <a:cs typeface="Muli"/>
              <a:sym typeface="Muli"/>
            </a:endParaRPr>
          </a:p>
        </p:txBody>
      </p:sp>
      <p:sp>
        <p:nvSpPr>
          <p:cNvPr id="238" name="Shape 238"/>
          <p:cNvSpPr txBox="1"/>
          <p:nvPr/>
        </p:nvSpPr>
        <p:spPr>
          <a:xfrm>
            <a:off x="5234475" y="2654025"/>
            <a:ext cx="1676100" cy="517199"/>
          </a:xfrm>
          <a:prstGeom prst="rect">
            <a:avLst/>
          </a:prstGeom>
          <a:noFill/>
          <a:ln>
            <a:noFill/>
          </a:ln>
        </p:spPr>
        <p:txBody>
          <a:bodyPr lIns="91425" tIns="45700" rIns="91425" bIns="45700" anchor="ctr" anchorCtr="0">
            <a:noAutofit/>
          </a:bodyPr>
          <a:lstStyle/>
          <a:p>
            <a:pPr lvl="0">
              <a:buSzPct val="25000"/>
            </a:pPr>
            <a:r>
              <a:rPr lang="en-IN" sz="1000" dirty="0">
                <a:solidFill>
                  <a:srgbClr val="FFFFFF"/>
                </a:solidFill>
                <a:latin typeface="Muli"/>
                <a:ea typeface="Muli"/>
                <a:cs typeface="Muli"/>
                <a:sym typeface="Muli"/>
              </a:rPr>
              <a:t>Push buttons/toggle switches/7 segment display</a:t>
            </a:r>
            <a:endParaRPr lang="en" sz="1000" b="0" i="0" u="none" strike="noStrike" cap="none" dirty="0">
              <a:solidFill>
                <a:srgbClr val="FFFFFF"/>
              </a:solidFill>
              <a:latin typeface="Muli"/>
              <a:ea typeface="Muli"/>
              <a:cs typeface="Muli"/>
              <a:sym typeface="Muli"/>
            </a:endParaRPr>
          </a:p>
        </p:txBody>
      </p:sp>
      <p:sp>
        <p:nvSpPr>
          <p:cNvPr id="239" name="Shape 239"/>
          <p:cNvSpPr txBox="1"/>
          <p:nvPr/>
        </p:nvSpPr>
        <p:spPr>
          <a:xfrm>
            <a:off x="2418425" y="3182425"/>
            <a:ext cx="1391999" cy="439500"/>
          </a:xfrm>
          <a:prstGeom prst="rect">
            <a:avLst/>
          </a:prstGeom>
          <a:noFill/>
          <a:ln>
            <a:noFill/>
          </a:ln>
        </p:spPr>
        <p:txBody>
          <a:bodyPr lIns="91425" tIns="45700" rIns="91425" bIns="45700" anchor="ctr" anchorCtr="0">
            <a:noAutofit/>
          </a:bodyPr>
          <a:lstStyle/>
          <a:p>
            <a:pPr lvl="0" algn="r">
              <a:buSzPct val="25000"/>
            </a:pPr>
            <a:r>
              <a:rPr lang="en-IN" sz="1000" dirty="0">
                <a:solidFill>
                  <a:srgbClr val="FFFFFF"/>
                </a:solidFill>
                <a:latin typeface="Muli"/>
                <a:ea typeface="Muli"/>
                <a:cs typeface="Muli"/>
                <a:sym typeface="Muli"/>
              </a:rPr>
              <a:t>LCD on the DE2 board</a:t>
            </a:r>
            <a:endParaRPr lang="en" sz="1000" b="0" i="0" u="none" strike="noStrike" cap="none" dirty="0">
              <a:solidFill>
                <a:srgbClr val="FFFFFF"/>
              </a:solidFill>
              <a:latin typeface="Muli"/>
              <a:ea typeface="Muli"/>
              <a:cs typeface="Muli"/>
              <a:sym typeface="Muli"/>
            </a:endParaRPr>
          </a:p>
        </p:txBody>
      </p:sp>
      <p:sp>
        <p:nvSpPr>
          <p:cNvPr id="240" name="Shape 240"/>
          <p:cNvSpPr txBox="1"/>
          <p:nvPr/>
        </p:nvSpPr>
        <p:spPr>
          <a:xfrm>
            <a:off x="1721200" y="2082700"/>
            <a:ext cx="1582200" cy="5604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IN" sz="1000" b="0" i="0" u="none" strike="noStrike" cap="none" dirty="0">
                <a:solidFill>
                  <a:srgbClr val="FFFFFF"/>
                </a:solidFill>
                <a:latin typeface="Muli"/>
                <a:ea typeface="Muli"/>
                <a:cs typeface="Muli"/>
                <a:sym typeface="Muli"/>
              </a:rPr>
              <a:t>RAM And ROM</a:t>
            </a:r>
            <a:endParaRPr lang="en" sz="1000" b="0" i="0" u="none" strike="noStrike" cap="none" dirty="0">
              <a:solidFill>
                <a:srgbClr val="FFFFFF"/>
              </a:solidFill>
              <a:latin typeface="Muli"/>
              <a:ea typeface="Muli"/>
              <a:cs typeface="Muli"/>
              <a:sym typeface="Muli"/>
            </a:endParaRPr>
          </a:p>
        </p:txBody>
      </p:sp>
      <p:grpSp>
        <p:nvGrpSpPr>
          <p:cNvPr id="269" name="Shape 269"/>
          <p:cNvGrpSpPr/>
          <p:nvPr/>
        </p:nvGrpSpPr>
        <p:grpSpPr>
          <a:xfrm>
            <a:off x="4253141" y="3253705"/>
            <a:ext cx="165861" cy="262960"/>
            <a:chOff x="6718575" y="2318625"/>
            <a:chExt cx="256950" cy="407375"/>
          </a:xfrm>
        </p:grpSpPr>
        <p:sp>
          <p:nvSpPr>
            <p:cNvPr id="270" name="Shape 270"/>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4" name="Shape 274"/>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5" name="Shape 275"/>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77" name="Shape 277"/>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 name="Shape 445"/>
          <p:cNvGrpSpPr/>
          <p:nvPr/>
        </p:nvGrpSpPr>
        <p:grpSpPr>
          <a:xfrm>
            <a:off x="4221625" y="2218224"/>
            <a:ext cx="234448" cy="332637"/>
            <a:chOff x="590250" y="244200"/>
            <a:chExt cx="407975" cy="532175"/>
          </a:xfrm>
        </p:grpSpPr>
        <p:sp>
          <p:nvSpPr>
            <p:cNvPr id="69" name="Shape 446"/>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447"/>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448"/>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449"/>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450"/>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451"/>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452"/>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 name="Shape 453"/>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454"/>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455"/>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456"/>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457"/>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458"/>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459"/>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3" name="Shape 365"/>
          <p:cNvGrpSpPr/>
          <p:nvPr/>
        </p:nvGrpSpPr>
        <p:grpSpPr>
          <a:xfrm>
            <a:off x="4182899" y="1299634"/>
            <a:ext cx="353754" cy="339345"/>
            <a:chOff x="5233525" y="4954450"/>
            <a:chExt cx="538275" cy="516350"/>
          </a:xfrm>
        </p:grpSpPr>
        <p:sp>
          <p:nvSpPr>
            <p:cNvPr id="84" name="Shape 366"/>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367"/>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368"/>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369"/>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370"/>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371"/>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372"/>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373"/>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374"/>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375"/>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376"/>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5" name="Shape 636"/>
          <p:cNvGrpSpPr/>
          <p:nvPr/>
        </p:nvGrpSpPr>
        <p:grpSpPr>
          <a:xfrm>
            <a:off x="4160778" y="1741888"/>
            <a:ext cx="360301" cy="295813"/>
            <a:chOff x="2599525" y="3688600"/>
            <a:chExt cx="428675" cy="351950"/>
          </a:xfrm>
        </p:grpSpPr>
        <p:sp>
          <p:nvSpPr>
            <p:cNvPr id="96" name="Shape 637"/>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638"/>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639"/>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99" name="Shape 605"/>
          <p:cNvSpPr/>
          <p:nvPr/>
        </p:nvSpPr>
        <p:spPr>
          <a:xfrm>
            <a:off x="4160748" y="2723259"/>
            <a:ext cx="356203" cy="356203"/>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1964225" y="2161800"/>
            <a:ext cx="5215499" cy="819899"/>
          </a:xfrm>
          <a:prstGeom prst="rect">
            <a:avLst/>
          </a:prstGeom>
        </p:spPr>
        <p:txBody>
          <a:bodyPr lIns="91425" tIns="91425" rIns="91425" bIns="91425" anchor="ctr" anchorCtr="0">
            <a:noAutofit/>
          </a:bodyPr>
          <a:lstStyle/>
          <a:p>
            <a:pPr lvl="0">
              <a:spcBef>
                <a:spcPts val="0"/>
              </a:spcBef>
              <a:buNone/>
            </a:pPr>
            <a:r>
              <a:rPr lang="en-IN" dirty="0"/>
              <a:t>Project Description</a:t>
            </a:r>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711564" y="805473"/>
            <a:ext cx="5718600" cy="3777159"/>
          </a:xfrm>
          <a:prstGeom prst="rect">
            <a:avLst/>
          </a:prstGeom>
        </p:spPr>
        <p:txBody>
          <a:bodyPr lIns="91425" tIns="91425" rIns="91425" bIns="91425" anchor="t" anchorCtr="0">
            <a:noAutofit/>
          </a:bodyPr>
          <a:lstStyle/>
          <a:p>
            <a:pPr lvl="0"/>
            <a:r>
              <a:rPr lang="en-IN" sz="1200" dirty="0">
                <a:latin typeface="Calibri" panose="020F0502020204030204" pitchFamily="34" charset="0"/>
              </a:rPr>
              <a:t>The game can be played by 1 or 2 players </a:t>
            </a:r>
          </a:p>
          <a:p>
            <a:pPr lvl="0">
              <a:buNone/>
            </a:pPr>
            <a:endParaRPr lang="en-IN" sz="1200" dirty="0">
              <a:latin typeface="Calibri" panose="020F0502020204030204" pitchFamily="34" charset="0"/>
            </a:endParaRPr>
          </a:p>
          <a:p>
            <a:pPr lvl="0">
              <a:buNone/>
            </a:pPr>
            <a:endParaRPr lang="en-IN" sz="1200" dirty="0">
              <a:latin typeface="Calibri" panose="020F0502020204030204" pitchFamily="34" charset="0"/>
            </a:endParaRPr>
          </a:p>
          <a:p>
            <a:pPr lvl="0"/>
            <a:r>
              <a:rPr lang="en-IN" sz="1200" b="1" dirty="0">
                <a:latin typeface="Calibri" panose="020F0502020204030204" pitchFamily="34" charset="0"/>
              </a:rPr>
              <a:t>For 1-Player mode</a:t>
            </a:r>
          </a:p>
          <a:p>
            <a:r>
              <a:rPr lang="en-IN" sz="1200" dirty="0">
                <a:latin typeface="Calibri" panose="020F0502020204030204" pitchFamily="34" charset="0"/>
              </a:rPr>
              <a:t>The game generates </a:t>
            </a:r>
          </a:p>
          <a:p>
            <a:pPr lvl="0"/>
            <a:r>
              <a:rPr lang="en-IN" sz="1200" dirty="0">
                <a:latin typeface="Calibri" panose="020F0502020204030204" pitchFamily="34" charset="0"/>
              </a:rPr>
              <a:t>A random sequence on a 7-segment display which is the required pattern to score a point and,</a:t>
            </a:r>
          </a:p>
          <a:p>
            <a:pPr lvl="0"/>
            <a:r>
              <a:rPr lang="en-IN" sz="1200" dirty="0">
                <a:latin typeface="Calibri" panose="020F0502020204030204" pitchFamily="34" charset="0"/>
              </a:rPr>
              <a:t>another random sequence on 7-segment display and that random sequence moves (Right to Left) from one 7-segment display to its adjacent 7-segment display to reach destination. </a:t>
            </a:r>
          </a:p>
          <a:p>
            <a:r>
              <a:rPr lang="en-IN" sz="1200" dirty="0">
                <a:latin typeface="Calibri" panose="020F0502020204030204" pitchFamily="34" charset="0"/>
              </a:rPr>
              <a:t>The main objective of the player is to is to make certain pattern by input toggle switches such that the combination of randomly generated sequence and their input produces the required pattern. </a:t>
            </a:r>
          </a:p>
          <a:p>
            <a:r>
              <a:rPr lang="en-IN" sz="1200" dirty="0">
                <a:latin typeface="Calibri" panose="020F0502020204030204" pitchFamily="34" charset="0"/>
              </a:rPr>
              <a:t>With every wrong game, a 7-SEG display will be blocked and player cannot use that display in the future.</a:t>
            </a:r>
          </a:p>
          <a:p>
            <a:r>
              <a:rPr lang="en-IN" sz="1200" dirty="0">
                <a:latin typeface="Calibri" panose="020F0502020204030204" pitchFamily="34" charset="0"/>
              </a:rPr>
              <a:t>The game will end when either reaches the highest score or all the seven display has been blocked.</a:t>
            </a:r>
          </a:p>
          <a:p>
            <a:r>
              <a:rPr lang="en-IN" sz="1200" dirty="0">
                <a:latin typeface="Calibri" panose="020F0502020204030204" pitchFamily="34" charset="0"/>
              </a:rPr>
              <a:t>The level of the game is based on the score of the player. As the score increases, the level will automatically increases and the pace with which the display is getting shifted will be faster.</a:t>
            </a:r>
          </a:p>
          <a:p>
            <a:endParaRPr lang="en-IN" sz="1200" dirty="0">
              <a:latin typeface="Calibri" panose="020F0502020204030204" pitchFamily="34" charset="0"/>
            </a:endParaRP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spcBef>
                <a:spcPts val="0"/>
              </a:spcBef>
              <a:buNone/>
            </a:pPr>
            <a:r>
              <a:rPr lang="en-IN" dirty="0"/>
              <a:t>Project Description</a:t>
            </a:r>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711564" y="805474"/>
            <a:ext cx="5718600" cy="3125100"/>
          </a:xfrm>
          <a:prstGeom prst="rect">
            <a:avLst/>
          </a:prstGeom>
        </p:spPr>
        <p:txBody>
          <a:bodyPr lIns="91425" tIns="91425" rIns="91425" bIns="91425" anchor="t" anchorCtr="0">
            <a:noAutofit/>
          </a:bodyPr>
          <a:lstStyle/>
          <a:p>
            <a:pPr lvl="0"/>
            <a:r>
              <a:rPr lang="en-IN" sz="1100" b="1" dirty="0"/>
              <a:t>For 2-Player mode</a:t>
            </a:r>
          </a:p>
          <a:p>
            <a:r>
              <a:rPr lang="en-IN" sz="1100" dirty="0"/>
              <a:t>In the 2-Player mode, the game will be played just like in 1-Player mode, but it will not random sequence input. The two players will match their inputs to generate the pattern and the player that does it first receives a point. The game will have a timer and the main objective of the players is to score as many points as they.</a:t>
            </a:r>
          </a:p>
          <a:p>
            <a:r>
              <a:rPr lang="en-IN" sz="1100" dirty="0"/>
              <a:t>The game will have # levels. The frequency of the random pattern depends on the score of the player. The frequency keeps increasing with the score </a:t>
            </a:r>
            <a:r>
              <a:rPr lang="en-IN" sz="1100" dirty="0" err="1"/>
              <a:t>i.e</a:t>
            </a:r>
            <a:r>
              <a:rPr lang="en-IN" sz="1100" dirty="0"/>
              <a:t> increasing the difficulty level of the game for the player. </a:t>
            </a:r>
          </a:p>
          <a:p>
            <a:r>
              <a:rPr lang="en-IN" sz="1100" dirty="0"/>
              <a:t>The game is played with 2 target sequence display for both the players. 3 displays have been chosen for each player and by rotating the display, the game can be played just as the same as the 1-Player game.</a:t>
            </a: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spcBef>
                <a:spcPts val="0"/>
              </a:spcBef>
              <a:buNone/>
            </a:pPr>
            <a:r>
              <a:rPr lang="en-IN" dirty="0"/>
              <a:t>Project Description</a:t>
            </a:r>
            <a:endParaRPr lang="en" dirty="0"/>
          </a:p>
        </p:txBody>
      </p:sp>
    </p:spTree>
    <p:extLst>
      <p:ext uri="{BB962C8B-B14F-4D97-AF65-F5344CB8AC3E}">
        <p14:creationId xmlns:p14="http://schemas.microsoft.com/office/powerpoint/2010/main" val="349704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732829" y="1220144"/>
            <a:ext cx="5718600" cy="3125100"/>
          </a:xfrm>
          <a:prstGeom prst="rect">
            <a:avLst/>
          </a:prstGeom>
        </p:spPr>
        <p:txBody>
          <a:bodyPr lIns="91425" tIns="91425" rIns="91425" bIns="91425" anchor="t" anchorCtr="0">
            <a:noAutofit/>
          </a:bodyPr>
          <a:lstStyle/>
          <a:p>
            <a:pPr lvl="0"/>
            <a:r>
              <a:rPr lang="en-IN" sz="1100" b="1" dirty="0"/>
              <a:t>Authentication</a:t>
            </a:r>
          </a:p>
          <a:p>
            <a:pPr lvl="0"/>
            <a:r>
              <a:rPr lang="en-IN" sz="1100" b="1" dirty="0"/>
              <a:t>It waits for the enable signal/Start game signal</a:t>
            </a:r>
          </a:p>
          <a:p>
            <a:pPr lvl="0"/>
            <a:r>
              <a:rPr lang="en-IN" sz="1100" b="1" dirty="0"/>
              <a:t>Player 1 will enter user id starting from the left most digit with the help of push button.</a:t>
            </a:r>
          </a:p>
          <a:p>
            <a:pPr lvl="0"/>
            <a:r>
              <a:rPr lang="en-IN" sz="1100" b="1" dirty="0"/>
              <a:t>After the user id gets verified, a verification notification will be displayed using a LED notification. </a:t>
            </a:r>
          </a:p>
          <a:p>
            <a:pPr lvl="0"/>
            <a:r>
              <a:rPr lang="en-IN" sz="1100" b="1" dirty="0"/>
              <a:t>Next process is to provide the password, Password is a mix of character and digit.(i.e. ECE6370).</a:t>
            </a:r>
          </a:p>
          <a:p>
            <a:pPr lvl="0"/>
            <a:r>
              <a:rPr lang="en-IN" sz="1100" b="1" dirty="0"/>
              <a:t>The game will only start if the user id and password will match, if the Player provides the credentials wrong for 3 times, then s/he will be redirected to the Guest mode and can play the game.</a:t>
            </a:r>
          </a:p>
          <a:p>
            <a:pPr lvl="0"/>
            <a:r>
              <a:rPr lang="en-IN" sz="1100" b="1" dirty="0"/>
              <a:t>For the 2-Player game, after providing one player’s credentials, other player’s credentials have to entered to authenticate.</a:t>
            </a:r>
          </a:p>
        </p:txBody>
      </p:sp>
      <p:sp>
        <p:nvSpPr>
          <p:cNvPr id="136" name="Shape 136"/>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spcBef>
                <a:spcPts val="0"/>
              </a:spcBef>
              <a:buNone/>
            </a:pPr>
            <a:r>
              <a:rPr lang="en-IN" dirty="0"/>
              <a:t>Project Description</a:t>
            </a:r>
            <a:endParaRPr lang="en" dirty="0"/>
          </a:p>
        </p:txBody>
      </p:sp>
    </p:spTree>
    <p:extLst>
      <p:ext uri="{BB962C8B-B14F-4D97-AF65-F5344CB8AC3E}">
        <p14:creationId xmlns:p14="http://schemas.microsoft.com/office/powerpoint/2010/main" val="332690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Title 4"/>
          <p:cNvSpPr>
            <a:spLocks noGrp="1"/>
          </p:cNvSpPr>
          <p:nvPr>
            <p:ph type="title"/>
          </p:nvPr>
        </p:nvSpPr>
        <p:spPr>
          <a:xfrm>
            <a:off x="3101163" y="795189"/>
            <a:ext cx="3048000" cy="2044500"/>
          </a:xfrm>
        </p:spPr>
        <p:txBody>
          <a:bodyPr/>
          <a:lstStyle/>
          <a:p>
            <a:r>
              <a:rPr lang="en-IN" dirty="0">
                <a:hlinkClick r:id="rId3"/>
              </a:rPr>
              <a:t>Demo</a:t>
            </a:r>
            <a:endParaRPr lang="en-IN" dirty="0"/>
          </a:p>
        </p:txBody>
      </p:sp>
    </p:spTree>
    <p:extLst>
      <p:ext uri="{BB962C8B-B14F-4D97-AF65-F5344CB8AC3E}">
        <p14:creationId xmlns:p14="http://schemas.microsoft.com/office/powerpoint/2010/main" val="2873229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1964225" y="2161800"/>
            <a:ext cx="5215499" cy="819899"/>
          </a:xfrm>
          <a:prstGeom prst="rect">
            <a:avLst/>
          </a:prstGeom>
        </p:spPr>
        <p:txBody>
          <a:bodyPr lIns="91425" tIns="91425" rIns="91425" bIns="91425" anchor="ctr" anchorCtr="0">
            <a:noAutofit/>
          </a:bodyPr>
          <a:lstStyle/>
          <a:p>
            <a:pPr lvl="0">
              <a:spcBef>
                <a:spcPts val="0"/>
              </a:spcBef>
              <a:buNone/>
            </a:pPr>
            <a:r>
              <a:rPr lang="en-IN" dirty="0"/>
              <a:t>Instruction for the Game</a:t>
            </a:r>
            <a:endParaRPr lang="en" dirty="0"/>
          </a:p>
        </p:txBody>
      </p:sp>
    </p:spTree>
    <p:extLst>
      <p:ext uri="{BB962C8B-B14F-4D97-AF65-F5344CB8AC3E}">
        <p14:creationId xmlns:p14="http://schemas.microsoft.com/office/powerpoint/2010/main" val="3554359565"/>
      </p:ext>
    </p:extLst>
  </p:cSld>
  <p:clrMapOvr>
    <a:masterClrMapping/>
  </p:clrMapOvr>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2621</TotalTime>
  <Words>1174</Words>
  <Application>Microsoft Office PowerPoint</Application>
  <PresentationFormat>On-screen Show (16:9)</PresentationFormat>
  <Paragraphs>110</Paragraphs>
  <Slides>29</Slides>
  <Notes>29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Georgia</vt:lpstr>
      <vt:lpstr>Muli</vt:lpstr>
      <vt:lpstr>Arial</vt:lpstr>
      <vt:lpstr>Calibri</vt:lpstr>
      <vt:lpstr>Banquo template</vt:lpstr>
      <vt:lpstr>Banquo template</vt:lpstr>
      <vt:lpstr>PowerPoint Presentation</vt:lpstr>
      <vt:lpstr>PowerPoint Presentation</vt:lpstr>
      <vt:lpstr>FEATURES</vt:lpstr>
      <vt:lpstr>PowerPoint Presentation</vt:lpstr>
      <vt:lpstr>Project Description</vt:lpstr>
      <vt:lpstr>Project Description</vt:lpstr>
      <vt:lpstr>Project Description</vt:lpstr>
      <vt:lpstr>Demo</vt:lpstr>
      <vt:lpstr>PowerPoint Presentation</vt:lpstr>
      <vt:lpstr>INSTRUCTIONS FOR THE GAME</vt:lpstr>
      <vt:lpstr>INSTRUCTIONS FOR THE GAME</vt:lpstr>
      <vt:lpstr>INSTRUCTIONS FOR THE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features done!!</vt:lpstr>
      <vt:lpstr>Future improvements.</vt:lpstr>
      <vt:lpstr>Thank You Everyone!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rangeet_pan</dc:creator>
  <cp:lastModifiedBy>NIKHITA S</cp:lastModifiedBy>
  <cp:revision>64</cp:revision>
  <dcterms:modified xsi:type="dcterms:W3CDTF">2017-05-11T11:15:45Z</dcterms:modified>
</cp:coreProperties>
</file>